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embeddedFontLst>
    <p:embeddedFont>
      <p:font typeface="Do Hyeon"/>
      <p:regular r:id="rId40"/>
    </p:embeddedFont>
    <p:embeddedFont>
      <p:font typeface="Nanum Gothic"/>
      <p:regular r:id="rId41"/>
      <p:bold r:id="rId42"/>
    </p:embeddedFont>
    <p:embeddedFont>
      <p:font typeface="NanumGothic ExtraBold"/>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AF0C7D-C1CF-4F00-9033-939C408D5AC1}">
  <a:tblStyle styleId="{BDAF0C7D-C1CF-4F00-9033-939C408D5AC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oHyeon-regular.fntdata"/><Relationship Id="rId20" Type="http://schemas.openxmlformats.org/officeDocument/2006/relationships/slide" Target="slides/slide13.xml"/><Relationship Id="rId42" Type="http://schemas.openxmlformats.org/officeDocument/2006/relationships/font" Target="fonts/NanumGothic-bold.fntdata"/><Relationship Id="rId41" Type="http://schemas.openxmlformats.org/officeDocument/2006/relationships/font" Target="fonts/NanumGothic-regular.fntdata"/><Relationship Id="rId22" Type="http://schemas.openxmlformats.org/officeDocument/2006/relationships/slide" Target="slides/slide15.xml"/><Relationship Id="rId21" Type="http://schemas.openxmlformats.org/officeDocument/2006/relationships/slide" Target="slides/slide14.xml"/><Relationship Id="rId43" Type="http://schemas.openxmlformats.org/officeDocument/2006/relationships/font" Target="fonts/NanumGothicExtraBold-bold.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0e472a868_2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수도권 3반 3조 발표 시작하겠습니다. 발표를 맡은 ~~~ 에이블러입니다.</a:t>
            </a:r>
            <a:endParaRPr/>
          </a:p>
        </p:txBody>
      </p:sp>
      <p:sp>
        <p:nvSpPr>
          <p:cNvPr id="127" name="Google Shape;127;g110e472a868_27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10e472a868_27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개발일정입니다. 10일간 다음과 같은 일정에 따라 개발을 진행하였습니다.</a:t>
            </a:r>
            <a:endParaRPr/>
          </a:p>
        </p:txBody>
      </p:sp>
      <p:sp>
        <p:nvSpPr>
          <p:cNvPr id="275" name="Google Shape;275;g110e472a868_27_2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10e472a868_27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프로젝트에 사용된 개발 환경 및 언어입니다.</a:t>
            </a:r>
            <a:endParaRPr/>
          </a:p>
        </p:txBody>
      </p:sp>
      <p:sp>
        <p:nvSpPr>
          <p:cNvPr id="289" name="Google Shape;289;g110e472a868_27_1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0e472a868_35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저희가  사용한 API를 설명 드리겠습니다. 네이버에서 제공하는 Clova Sentiment API로 문장을 넣어주면 그 문장의 감정 분류 결과를 부정, 긍정, 평온 3가지로 분류 후에 각 수치를 보내주고 각 문장의 감정이 두드러지는 부분을 하이라이트 부분과 같이 알려줍니다.</a:t>
            </a:r>
            <a:endParaRPr/>
          </a:p>
        </p:txBody>
      </p:sp>
      <p:sp>
        <p:nvSpPr>
          <p:cNvPr id="337" name="Google Shape;337;g110e472a868_35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0e472a868_3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110e472a868_34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10e472a868_27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프로젝트에 사용된 DB에 해당하는 ERD입니다.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총 7개의 데이터베이스를 설계하였습니다.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User DB</a:t>
            </a:r>
            <a:r>
              <a:rPr lang="ko"/>
              <a:t>는 프로필 사진을 사용하기 위해 User DB를 직접 구성하여 사용했습니다.</a:t>
            </a:r>
            <a:endParaRPr/>
          </a:p>
          <a:p>
            <a:pPr indent="0" lvl="0" marL="0" rtl="0" algn="l">
              <a:spcBef>
                <a:spcPts val="0"/>
              </a:spcBef>
              <a:spcAft>
                <a:spcPts val="0"/>
              </a:spcAft>
              <a:buNone/>
            </a:pPr>
            <a:r>
              <a:rPr lang="ko"/>
              <a:t>Django의 make password와 check password 함수를 사용해 비밀번호를 암호화하여 저장하고 검증했습니다.</a:t>
            </a:r>
            <a:endParaRPr/>
          </a:p>
        </p:txBody>
      </p:sp>
      <p:sp>
        <p:nvSpPr>
          <p:cNvPr id="369" name="Google Shape;369;g110e472a868_27_3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10e472a868_36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프로젝트에 해당하는 기능 구성을 간단한 다이어그램으로 표현했습니다.</a:t>
            </a:r>
            <a:endParaRPr/>
          </a:p>
        </p:txBody>
      </p:sp>
      <p:sp>
        <p:nvSpPr>
          <p:cNvPr id="386" name="Google Shape;386;g110e472a868_36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10e472a868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회원가</a:t>
            </a:r>
            <a:r>
              <a:rPr lang="ko"/>
              <a:t>입/로그인 기능에 대해 설명드리겠습니다.</a:t>
            </a:r>
            <a:endParaRPr/>
          </a:p>
          <a:p>
            <a:pPr indent="0" lvl="0" marL="0" rtl="0" algn="l">
              <a:spcBef>
                <a:spcPts val="0"/>
              </a:spcBef>
              <a:spcAft>
                <a:spcPts val="0"/>
              </a:spcAft>
              <a:buNone/>
            </a:pPr>
            <a:r>
              <a:rPr lang="ko"/>
              <a:t>회원가입 시 유효성 검증에는 적절한 양식에 맞게 입력하도록 프론트 단에서 정규식을 사용해 유효성 검증을 했습니다.</a:t>
            </a:r>
            <a:endParaRPr/>
          </a:p>
          <a:p>
            <a:pPr indent="0" lvl="0" marL="0" rtl="0" algn="l">
              <a:spcBef>
                <a:spcPts val="0"/>
              </a:spcBef>
              <a:spcAft>
                <a:spcPts val="0"/>
              </a:spcAft>
              <a:buNone/>
            </a:pPr>
            <a:r>
              <a:rPr lang="ko"/>
              <a:t>프로필 사진을 등록 할 때 파일 선택 시 프로필 사진이 어떻게 보일 지 미리보기를 제공했습니다. 나중에 다시 프로필 사진이 바꾸고 싶을 때는 이 페이지로 돌아와서 등록만 하면 기존 프로필 사진을 삭제하도록하여 구현했습니다.</a:t>
            </a:r>
            <a:endParaRPr/>
          </a:p>
          <a:p>
            <a:pPr indent="0" lvl="0" marL="0" rtl="0" algn="l">
              <a:spcBef>
                <a:spcPts val="0"/>
              </a:spcBef>
              <a:spcAft>
                <a:spcPts val="0"/>
              </a:spcAft>
              <a:buNone/>
            </a:pPr>
            <a:r>
              <a:rPr lang="ko"/>
              <a:t>로그인 페이지는 해당하는 아이디 비밀번호가 존재하는지 장고 Form을 통해 유효성 검증을 합니다.</a:t>
            </a:r>
            <a:endParaRPr/>
          </a:p>
          <a:p>
            <a:pPr indent="0" lvl="0" marL="0" rtl="0" algn="l">
              <a:spcBef>
                <a:spcPts val="0"/>
              </a:spcBef>
              <a:spcAft>
                <a:spcPts val="0"/>
              </a:spcAft>
              <a:buNone/>
            </a:pPr>
            <a:r>
              <a:t/>
            </a:r>
            <a:endParaRPr/>
          </a:p>
        </p:txBody>
      </p:sp>
      <p:sp>
        <p:nvSpPr>
          <p:cNvPr id="398" name="Google Shape;398;g110e472a868_1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0e472a868_3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오늘의 감정 입력 창 입니다. 입력 form 부분에 오늘 하루의 일기를 쓰면 먼저 일기가 알 맞는 형식인지 form error 와  올바른 한국 문장인지 판별해주는 validation error의</a:t>
            </a:r>
            <a:endParaRPr/>
          </a:p>
          <a:p>
            <a:pPr indent="0" lvl="0" marL="0" rtl="0" algn="l">
              <a:spcBef>
                <a:spcPts val="0"/>
              </a:spcBef>
              <a:spcAft>
                <a:spcPts val="0"/>
              </a:spcAft>
              <a:buNone/>
            </a:pPr>
            <a:r>
              <a:rPr lang="ko"/>
              <a:t>검증을 맞춘 후에 제출을 하게 되면 클로바 sentimental api를 호출하여 감정 분석 결과를 각 데이터 베이스에 저장하는 페이지 입니다.</a:t>
            </a:r>
            <a:endParaRPr/>
          </a:p>
        </p:txBody>
      </p:sp>
      <p:sp>
        <p:nvSpPr>
          <p:cNvPr id="414" name="Google Shape;414;g110e472a868_35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10e472a868_3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10e472a868_3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10e472a868_37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10e472a868_37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0e472a868_2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다음과 같은 순서로 발표 진행하겠습니다.</a:t>
            </a:r>
            <a:endParaRPr/>
          </a:p>
        </p:txBody>
      </p:sp>
      <p:sp>
        <p:nvSpPr>
          <p:cNvPr id="138" name="Google Shape;138;g110e472a868_27_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0e472a868_3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감정 출력창에서 일기 저장하기 버튼을 누르게 된다면 일기를 하루에 한번 기록하기 위하여 이미 오늘 작성된 일기가 존재하는지 확인 후에 있다면 이 감정 수정 페이지로 이동하게 됩니다. 여기서 기존에 작성한 글과 현재 작성한 글을 비교하여 수정할지 말지를 선택할 수 있는 창 입니다. 이 후 내 일기로 이동하여 내가 작성한 일기를 확인 할 수 있습니다.</a:t>
            </a:r>
            <a:endParaRPr/>
          </a:p>
        </p:txBody>
      </p:sp>
      <p:sp>
        <p:nvSpPr>
          <p:cNvPr id="501" name="Google Shape;501;g110e472a868_35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10e472a868_1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ko" sz="900">
                <a:solidFill>
                  <a:schemeClr val="dk1"/>
                </a:solidFill>
                <a:latin typeface="Malgun Gothic"/>
                <a:ea typeface="Malgun Gothic"/>
                <a:cs typeface="Malgun Gothic"/>
                <a:sym typeface="Malgun Gothic"/>
              </a:rPr>
              <a:t>다른 사람 일기 게시판입니다.</a:t>
            </a:r>
            <a:endParaRPr sz="900">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Font typeface="Arial"/>
              <a:buNone/>
            </a:pPr>
            <a:r>
              <a:rPr lang="ko" sz="900">
                <a:solidFill>
                  <a:schemeClr val="dk1"/>
                </a:solidFill>
                <a:latin typeface="Malgun Gothic"/>
                <a:ea typeface="Malgun Gothic"/>
                <a:cs typeface="Malgun Gothic"/>
                <a:sym typeface="Malgun Gothic"/>
              </a:rPr>
              <a:t>  - API서버를 만들고 모든 게시물을 Django restframework를 통해 pagination 하여 json 형태로 전송했습니다.</a:t>
            </a:r>
            <a:endParaRPr sz="9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 sz="900">
                <a:solidFill>
                  <a:schemeClr val="dk1"/>
                </a:solidFill>
                <a:latin typeface="Malgun Gothic"/>
                <a:ea typeface="Malgun Gothic"/>
                <a:cs typeface="Malgun Gothic"/>
                <a:sym typeface="Malgun Gothic"/>
              </a:rPr>
              <a:t>  - 프론트단에서 AJAX를 활용하여 3개의 게시물이 모두 보여지고 난 뒤에 다음 게시물 3개를 다시 렌더링하도록하여, 무한 스크롤로 pagination 구현했습니다.</a:t>
            </a:r>
            <a:endParaRPr sz="900">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Font typeface="Arial"/>
              <a:buNone/>
            </a:pPr>
            <a:r>
              <a:rPr lang="ko" sz="900">
                <a:solidFill>
                  <a:schemeClr val="dk1"/>
                </a:solidFill>
                <a:latin typeface="Malgun Gothic"/>
                <a:ea typeface="Malgun Gothic"/>
                <a:cs typeface="Malgun Gothic"/>
                <a:sym typeface="Malgun Gothic"/>
              </a:rPr>
              <a:t>  - 좋아요 기능도 AJAX를 활용하여 좋아요에 대한 db를 수정하도록 했습니다.</a:t>
            </a:r>
            <a:endParaRPr sz="900">
              <a:solidFill>
                <a:schemeClr val="dk1"/>
              </a:solidFill>
              <a:latin typeface="Malgun Gothic"/>
              <a:ea typeface="Malgun Gothic"/>
              <a:cs typeface="Malgun Gothic"/>
              <a:sym typeface="Malgun Gothic"/>
            </a:endParaRPr>
          </a:p>
        </p:txBody>
      </p:sp>
      <p:sp>
        <p:nvSpPr>
          <p:cNvPr id="527" name="Google Shape;527;g110e472a868_14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10e472a868_9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마이페이지입니다. 마이페이지 상단에는 프로필 사진과 프로필 사진 변경기능이 있으며 </a:t>
            </a:r>
            <a:endParaRPr/>
          </a:p>
          <a:p>
            <a:pPr indent="0" lvl="0" marL="0" rtl="0" algn="l">
              <a:spcBef>
                <a:spcPts val="0"/>
              </a:spcBef>
              <a:spcAft>
                <a:spcPts val="0"/>
              </a:spcAft>
              <a:buNone/>
            </a:pPr>
            <a:r>
              <a:rPr lang="ko"/>
              <a:t>하단에는 내가 쓴 글과 좋아요 한 글의 개수를 표시하고 조회할 수 있는 페이지로 이동하는 버튼이 있습니다.</a:t>
            </a:r>
            <a:endParaRPr/>
          </a:p>
        </p:txBody>
      </p:sp>
      <p:sp>
        <p:nvSpPr>
          <p:cNvPr id="552" name="Google Shape;552;g110e472a868_9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10e472a868_9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좋아요 한 일기와 내 일기의 좌측에는 기분에 따른 이모티콘을 우측에는 날짜를 표시합니다. </a:t>
            </a:r>
            <a:r>
              <a:rPr lang="ko"/>
              <a:t>일기</a:t>
            </a:r>
            <a:r>
              <a:rPr lang="ko"/>
              <a:t>는 5개씩이 나오도록 </a:t>
            </a:r>
            <a:r>
              <a:rPr lang="ko" sz="900">
                <a:solidFill>
                  <a:schemeClr val="dk1"/>
                </a:solidFill>
                <a:latin typeface="Malgun Gothic"/>
                <a:ea typeface="Malgun Gothic"/>
                <a:cs typeface="Malgun Gothic"/>
                <a:sym typeface="Malgun Gothic"/>
              </a:rPr>
              <a:t>pagination</a:t>
            </a:r>
            <a:r>
              <a:rPr lang="ko"/>
              <a:t> 처리를 했고 내 일기 페이지에는 삭제 기능을 넣었습니다.</a:t>
            </a:r>
            <a:endParaRPr/>
          </a:p>
          <a:p>
            <a:pPr indent="0" lvl="0" marL="0" rtl="0" algn="l">
              <a:spcBef>
                <a:spcPts val="0"/>
              </a:spcBef>
              <a:spcAft>
                <a:spcPts val="0"/>
              </a:spcAft>
              <a:buNone/>
            </a:pPr>
            <a:r>
              <a:t/>
            </a:r>
            <a:endParaRPr/>
          </a:p>
        </p:txBody>
      </p:sp>
      <p:sp>
        <p:nvSpPr>
          <p:cNvPr id="587" name="Google Shape;587;g110e472a868_9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10e472a868_34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다음으로 내 달력 페이지입니다.</a:t>
            </a:r>
            <a:endParaRPr/>
          </a:p>
          <a:p>
            <a:pPr indent="0" lvl="0" marL="0" rtl="0" algn="l">
              <a:spcBef>
                <a:spcPts val="0"/>
              </a:spcBef>
              <a:spcAft>
                <a:spcPts val="0"/>
              </a:spcAft>
              <a:buNone/>
            </a:pPr>
            <a:r>
              <a:rPr lang="ko"/>
              <a:t>오늘 날짜와 이번달에 작성한 일기 목록이 출력되며 달력에는 그날에 기분이 이모지로 표현되어 한눈에 보기 편리합니다.</a:t>
            </a:r>
            <a:endParaRPr/>
          </a:p>
          <a:p>
            <a:pPr indent="0" lvl="0" marL="0" rtl="0" algn="l">
              <a:spcBef>
                <a:spcPts val="0"/>
              </a:spcBef>
              <a:spcAft>
                <a:spcPts val="0"/>
              </a:spcAft>
              <a:buNone/>
            </a:pPr>
            <a:r>
              <a:rPr lang="ko"/>
              <a:t>좌우 버튼 클릭 시 달이 바뀌며 이전 달에 작성한 일기를 확인할 수 있습니다. js에서 달이 바뀌면 이모지와 문장 내용이 변경되도록 구현하였습니다.</a:t>
            </a:r>
            <a:endParaRPr/>
          </a:p>
        </p:txBody>
      </p:sp>
      <p:sp>
        <p:nvSpPr>
          <p:cNvPr id="623" name="Google Shape;623;g110e472a868_34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10e472a868_36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기분 통계 페이지는 날짜를 선택하면 해당 날짜에 해당하는 통계 DB를 불러와 Chartjs 라이브러리를 통해 전체 사용자의 기분 지표를 보여줍니다.</a:t>
            </a:r>
            <a:endParaRPr/>
          </a:p>
        </p:txBody>
      </p:sp>
      <p:sp>
        <p:nvSpPr>
          <p:cNvPr id="647" name="Google Shape;647;g110e472a868_36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10e472a868_36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키워드</a:t>
            </a:r>
            <a:r>
              <a:rPr lang="ko">
                <a:solidFill>
                  <a:schemeClr val="dk1"/>
                </a:solidFill>
              </a:rPr>
              <a:t> 통계 페이지는 앞선 페이지와 동일하게  날짜를 선택하면 해당 날짜에 해당하는 키워드들을 수집하여 Chartjs 라이브러리를 통해 전체 사용자가 입력한 일기에서의 키워드 통계 를 보여줍니다.</a:t>
            </a:r>
            <a:endParaRPr>
              <a:solidFill>
                <a:schemeClr val="dk1"/>
              </a:solidFill>
            </a:endParaRPr>
          </a:p>
          <a:p>
            <a:pPr indent="0" lvl="0" marL="0" rtl="0" algn="l">
              <a:spcBef>
                <a:spcPts val="0"/>
              </a:spcBef>
              <a:spcAft>
                <a:spcPts val="0"/>
              </a:spcAft>
              <a:buNone/>
            </a:pPr>
            <a:r>
              <a:rPr lang="ko">
                <a:solidFill>
                  <a:schemeClr val="dk1"/>
                </a:solidFill>
              </a:rPr>
              <a:t>통계 페이지를 구현하면서 고려했던 점은 데이터베이스의 비용이었습니다. 앞선 페이지와 다른 점은 해당 DB는 페이지가 로딩될 때, 모든 Diary를 읽어와서 꼐산하는 방식이고, 이전 페이지는 사용자의 입력과 동시에 통계 DB를 따로 두어 통계값을 저장한 DB만 불러오는 형태입니다.</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추가 구현사항으로는 차트 색상을 선택할때, 감정에 따라 같은 계열상에서의 랜덤 rgb를 지정하게 구현했습니다.</a:t>
            </a:r>
            <a:endParaRPr/>
          </a:p>
        </p:txBody>
      </p:sp>
      <p:sp>
        <p:nvSpPr>
          <p:cNvPr id="667" name="Google Shape;667;g110e472a868_36_2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10e472a868_36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주간</a:t>
            </a:r>
            <a:r>
              <a:rPr lang="ko">
                <a:solidFill>
                  <a:schemeClr val="dk1"/>
                </a:solidFill>
              </a:rPr>
              <a:t> 통계 페이지는 요일별 통계 페이지와 비슷하고 6일간 지표를 보여줍니다.</a:t>
            </a:r>
            <a:endParaRPr/>
          </a:p>
        </p:txBody>
      </p:sp>
      <p:sp>
        <p:nvSpPr>
          <p:cNvPr id="687" name="Google Shape;687;g110e472a868_36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10e472a868_36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heroku </a:t>
            </a:r>
            <a:r>
              <a:rPr lang="ko"/>
              <a:t>는 쉽고 빠르게 배포할 수 있다는 장점이 있어 헤로쿠를 사용해 배포에 활용 했습니다.</a:t>
            </a:r>
            <a:endParaRPr/>
          </a:p>
          <a:p>
            <a:pPr indent="0" lvl="0" marL="0" rtl="0" algn="l">
              <a:spcBef>
                <a:spcPts val="0"/>
              </a:spcBef>
              <a:spcAft>
                <a:spcPts val="0"/>
              </a:spcAft>
              <a:buNone/>
            </a:pPr>
            <a:r>
              <a:rPr lang="ko"/>
              <a:t>여기에 적힌 링크를 통해 이모틱스 서비스에 접속할 수 있습니다.</a:t>
            </a:r>
            <a:endParaRPr/>
          </a:p>
        </p:txBody>
      </p:sp>
      <p:sp>
        <p:nvSpPr>
          <p:cNvPr id="707" name="Google Shape;707;g110e472a868_36_2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10e472a868_3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g110e472a868_34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0e472a868_27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110e472a868_27_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10e472a868_9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g110e472a868_9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10e472a868_3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프로젝트를 마치면서 몇가지 개선사항을 생각해보았습니다.</a:t>
            </a:r>
            <a:endParaRPr/>
          </a:p>
          <a:p>
            <a:pPr indent="0" lvl="0" marL="0" rtl="0" algn="l">
              <a:spcBef>
                <a:spcPts val="0"/>
              </a:spcBef>
              <a:spcAft>
                <a:spcPts val="0"/>
              </a:spcAft>
              <a:buNone/>
            </a:pPr>
            <a:r>
              <a:rPr lang="ko"/>
              <a:t>사용자들이 많을 수록 가치 있는 데이터를 보여줄 수 있는 웹서비스이기 때문에 배포에 대한 문제점을 생각해보았고,</a:t>
            </a:r>
            <a:endParaRPr/>
          </a:p>
          <a:p>
            <a:pPr indent="0" lvl="0" marL="0" rtl="0" algn="l">
              <a:spcBef>
                <a:spcPts val="0"/>
              </a:spcBef>
              <a:spcAft>
                <a:spcPts val="0"/>
              </a:spcAft>
              <a:buNone/>
            </a:pPr>
            <a:r>
              <a:rPr lang="ko"/>
              <a:t>동일하게 게시판의 기능들을 추가하여 사용자들의 편리성을 제공하면 좋겠다고 생각했습니다.</a:t>
            </a:r>
            <a:endParaRPr/>
          </a:p>
          <a:p>
            <a:pPr indent="0" lvl="0" marL="0" rtl="0" algn="l">
              <a:spcBef>
                <a:spcPts val="0"/>
              </a:spcBef>
              <a:spcAft>
                <a:spcPts val="0"/>
              </a:spcAft>
              <a:buNone/>
            </a:pPr>
            <a:r>
              <a:rPr lang="ko"/>
              <a:t>또한, 데이터를 분석하여 감성 수치가 비슷한 사람들을 이어주는 서비스와 같은 데이터 분석 서비스에 대한 개선점을 생각해보았습니다.</a:t>
            </a:r>
            <a:endParaRPr/>
          </a:p>
          <a:p>
            <a:pPr indent="0" lvl="0" marL="0" rtl="0" algn="l">
              <a:spcBef>
                <a:spcPts val="0"/>
              </a:spcBef>
              <a:spcAft>
                <a:spcPts val="0"/>
              </a:spcAft>
              <a:buNone/>
            </a:pPr>
            <a:r>
              <a:rPr lang="ko"/>
              <a:t>향후 계획으로 사용자의 감정 지표가 극도로 좋지 않을 때, 치료 상담 연계 서비스를 제공하거나 친구 기능을 추가하여 감정에 대한 공유를 확대하는 방향으로 생각해보았습니다.</a:t>
            </a:r>
            <a:endParaRPr/>
          </a:p>
        </p:txBody>
      </p:sp>
      <p:sp>
        <p:nvSpPr>
          <p:cNvPr id="743" name="Google Shape;743;g110e472a868_34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10e472a868_9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이상 발표 마치겠습니다. 발표를 들어주셔서 감사합니다</a:t>
            </a:r>
            <a:endParaRPr/>
          </a:p>
        </p:txBody>
      </p:sp>
      <p:sp>
        <p:nvSpPr>
          <p:cNvPr id="762" name="Google Shape;762;g110e472a868_9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10e472a868_27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 팀은  다음과 같은 6분의 에이블러님들로 구성되었고, 모든 구성원들과 함께 프로젝트를 진행하였습니다.</a:t>
            </a:r>
            <a:endParaRPr/>
          </a:p>
        </p:txBody>
      </p:sp>
      <p:sp>
        <p:nvSpPr>
          <p:cNvPr id="175" name="Google Shape;175;g110e472a868_27_2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0e472a868_27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주제를 선택한 배경입니다.</a:t>
            </a:r>
            <a:endParaRPr/>
          </a:p>
          <a:p>
            <a:pPr indent="0" lvl="0" marL="0" rtl="0" algn="l">
              <a:spcBef>
                <a:spcPts val="0"/>
              </a:spcBef>
              <a:spcAft>
                <a:spcPts val="0"/>
              </a:spcAft>
              <a:buNone/>
            </a:pPr>
            <a:r>
              <a:rPr lang="ko"/>
              <a:t>코로나 19 사태의 장기화에 따른 영향으로 국민들의 정신건강 지표가 악화되고 있는 사회적 배경에서 이를 해결하기 위한 주제를 생각했습니다. 이러한 상황은 청년층에서 부각되어 나타나지만 자료로 보시면 전 연령대에서 우울증 지표가 증가하는 추세를 볼 수 있습니다.</a:t>
            </a:r>
            <a:endParaRPr/>
          </a:p>
        </p:txBody>
      </p:sp>
      <p:sp>
        <p:nvSpPr>
          <p:cNvPr id="212" name="Google Shape;212;g110e472a868_27_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0e472a868_3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우울증 개선에 관한 학술자료를 찾아본 결과, 일기쓰기와 우울증 개선에 대한 연관성을 찾았고, 여러 자료에서 감정을 공유하는 것 또한 우울증 개선에 도움을 준다고 합니다.</a:t>
            </a:r>
            <a:br>
              <a:rPr lang="ko"/>
            </a:br>
            <a:r>
              <a:rPr lang="ko"/>
              <a:t>본인의 심리 상태를 파악하여 우울증을 자각해 우울증의 발전을 방지하고 우울증에 대한 인식변화와 스스로 해소할 수 있는 </a:t>
            </a:r>
            <a:r>
              <a:rPr lang="ko"/>
              <a:t>쪽으로 플랫폼을 개발하면 좋겠다고 생각했습니다.</a:t>
            </a:r>
            <a:endParaRPr/>
          </a:p>
        </p:txBody>
      </p:sp>
      <p:sp>
        <p:nvSpPr>
          <p:cNvPr id="226" name="Google Shape;226;g110e472a868_31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0e472a868_3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이와 비슷한 어플리케이션을 조사한 결과 ‘Mooda’란 어플리케이션은 하루의 일기를 작성해 본인 감정의 추세를 확인할 수 있지만, 감정을 일일히 기록해야하는 점과 </a:t>
            </a:r>
            <a:endParaRPr/>
          </a:p>
          <a:p>
            <a:pPr indent="0" lvl="0" marL="0" rtl="0" algn="l">
              <a:spcBef>
                <a:spcPts val="0"/>
              </a:spcBef>
              <a:spcAft>
                <a:spcPts val="0"/>
              </a:spcAft>
              <a:buNone/>
            </a:pPr>
            <a:r>
              <a:rPr lang="ko"/>
              <a:t>다른 사람들과의 감정공유에 대한 기능이 부족하다는 점을 느끼고, 이러한 부족한 부분들을 개선하면 좋겠다 생각하여,</a:t>
            </a:r>
            <a:endParaRPr/>
          </a:p>
        </p:txBody>
      </p:sp>
      <p:sp>
        <p:nvSpPr>
          <p:cNvPr id="238" name="Google Shape;238;g110e472a868_31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0e472a868_3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하루 일기를 등록하면 자동으로 감정을 분석해 저장해주고, 이러한 감정일기들을 다른사람들과 공유할 수 있으며, 모든 사람들의 감정 지표를 한눈에 확인할 수 있는 감정 통계 및 공유 플랫폼을 주제로 선정했습니다.</a:t>
            </a:r>
            <a:endParaRPr/>
          </a:p>
          <a:p>
            <a:pPr indent="0" lvl="0" marL="0" rtl="0" algn="l">
              <a:spcBef>
                <a:spcPts val="0"/>
              </a:spcBef>
              <a:spcAft>
                <a:spcPts val="0"/>
              </a:spcAft>
              <a:buNone/>
            </a:pPr>
            <a:r>
              <a:rPr lang="ko"/>
              <a:t>이모틱스란 감정과 통계의 합성어로 저희 플랫폼 제목으로 선정했습니다.</a:t>
            </a:r>
            <a:endParaRPr/>
          </a:p>
        </p:txBody>
      </p:sp>
      <p:sp>
        <p:nvSpPr>
          <p:cNvPr id="251" name="Google Shape;251;g110e472a868_31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0e472a868_3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110e472a868_3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62" name="Shape 62"/>
        <p:cNvGrpSpPr/>
        <p:nvPr/>
      </p:nvGrpSpPr>
      <p:grpSpPr>
        <a:xfrm>
          <a:off x="0" y="0"/>
          <a:ext cx="0" cy="0"/>
          <a:chOff x="0" y="0"/>
          <a:chExt cx="0" cy="0"/>
        </a:xfrm>
      </p:grpSpPr>
      <p:sp>
        <p:nvSpPr>
          <p:cNvPr id="63" name="Google Shape;63;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Malgun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Malgun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Malgun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Malgun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Malgun Gothic"/>
              <a:buNone/>
              <a:defRPr b="0" i="0" sz="33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Malgun Gothic"/>
                <a:ea typeface="Malgun Gothic"/>
                <a:cs typeface="Malgun Gothic"/>
                <a:sym typeface="Malgun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algun Gothic"/>
                <a:ea typeface="Malgun Gothic"/>
                <a:cs typeface="Malgun Gothic"/>
                <a:sym typeface="Malgun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9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9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9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9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9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9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9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9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5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3.png"/><Relationship Id="rId4" Type="http://schemas.openxmlformats.org/officeDocument/2006/relationships/image" Target="../media/image2.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20" Type="http://schemas.openxmlformats.org/officeDocument/2006/relationships/image" Target="../media/image23.png"/><Relationship Id="rId11" Type="http://schemas.openxmlformats.org/officeDocument/2006/relationships/image" Target="../media/image15.png"/><Relationship Id="rId10" Type="http://schemas.openxmlformats.org/officeDocument/2006/relationships/image" Target="../media/image13.png"/><Relationship Id="rId13" Type="http://schemas.openxmlformats.org/officeDocument/2006/relationships/image" Target="../media/image18.png"/><Relationship Id="rId12" Type="http://schemas.openxmlformats.org/officeDocument/2006/relationships/image" Target="../media/image14.png"/><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3.png"/><Relationship Id="rId4" Type="http://schemas.openxmlformats.org/officeDocument/2006/relationships/image" Target="../media/image12.png"/><Relationship Id="rId9" Type="http://schemas.openxmlformats.org/officeDocument/2006/relationships/image" Target="../media/image16.png"/><Relationship Id="rId15" Type="http://schemas.openxmlformats.org/officeDocument/2006/relationships/image" Target="../media/image22.png"/><Relationship Id="rId14" Type="http://schemas.openxmlformats.org/officeDocument/2006/relationships/image" Target="../media/image17.png"/><Relationship Id="rId17" Type="http://schemas.openxmlformats.org/officeDocument/2006/relationships/image" Target="../media/image19.png"/><Relationship Id="rId16" Type="http://schemas.openxmlformats.org/officeDocument/2006/relationships/image" Target="../media/image20.png"/><Relationship Id="rId5" Type="http://schemas.openxmlformats.org/officeDocument/2006/relationships/image" Target="../media/image26.png"/><Relationship Id="rId19" Type="http://schemas.openxmlformats.org/officeDocument/2006/relationships/image" Target="../media/image21.png"/><Relationship Id="rId6" Type="http://schemas.openxmlformats.org/officeDocument/2006/relationships/image" Target="../media/image25.png"/><Relationship Id="rId18" Type="http://schemas.openxmlformats.org/officeDocument/2006/relationships/image" Target="../media/image24.png"/><Relationship Id="rId7" Type="http://schemas.openxmlformats.org/officeDocument/2006/relationships/image" Target="../media/image4.png"/><Relationship Id="rId8"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28.png"/><Relationship Id="rId7"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4.pn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3.png"/><Relationship Id="rId4" Type="http://schemas.openxmlformats.org/officeDocument/2006/relationships/image" Target="../media/image4.png"/><Relationship Id="rId5" Type="http://schemas.openxmlformats.org/officeDocument/2006/relationships/hyperlink" Target="https://aihub.or.kr/aidata/7978" TargetMode="External"/><Relationship Id="rId6" Type="http://schemas.openxmlformats.org/officeDocument/2006/relationships/image" Target="../media/image2.png"/><Relationship Id="rId7"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0.png"/><Relationship Id="rId7" Type="http://schemas.openxmlformats.org/officeDocument/2006/relationships/image" Target="../media/image34.png"/><Relationship Id="rId8" Type="http://schemas.openxmlformats.org/officeDocument/2006/relationships/image" Target="../media/image32.png"/></Relationships>
</file>

<file path=ppt/slides/_rels/slide17.xml.rels><?xml version="1.0" encoding="UTF-8" standalone="yes"?><Relationships xmlns="http://schemas.openxmlformats.org/package/2006/relationships"><Relationship Id="rId10" Type="http://schemas.openxmlformats.org/officeDocument/2006/relationships/image" Target="../media/image37.png"/><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3.png"/><Relationship Id="rId4" Type="http://schemas.openxmlformats.org/officeDocument/2006/relationships/image" Target="../media/image4.png"/><Relationship Id="rId9" Type="http://schemas.openxmlformats.org/officeDocument/2006/relationships/image" Target="../media/image39.png"/><Relationship Id="rId5" Type="http://schemas.openxmlformats.org/officeDocument/2006/relationships/image" Target="../media/image2.png"/><Relationship Id="rId6" Type="http://schemas.openxmlformats.org/officeDocument/2006/relationships/image" Target="../media/image33.png"/><Relationship Id="rId7" Type="http://schemas.openxmlformats.org/officeDocument/2006/relationships/image" Target="../media/image20.png"/><Relationship Id="rId8"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53.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3.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5.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5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53.png"/><Relationship Id="rId5" Type="http://schemas.openxmlformats.org/officeDocument/2006/relationships/image" Target="../media/image2.png"/><Relationship Id="rId6"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43.png"/><Relationship Id="rId7"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46.png"/><Relationship Id="rId7"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5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48.png"/><Relationship Id="rId7"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53.png"/><Relationship Id="rId4" Type="http://schemas.openxmlformats.org/officeDocument/2006/relationships/image" Target="../media/image51.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53.png"/><Relationship Id="rId4" Type="http://schemas.openxmlformats.org/officeDocument/2006/relationships/image" Target="../media/image52.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5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23.png"/><Relationship Id="rId7"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53.png"/><Relationship Id="rId4" Type="http://schemas.openxmlformats.org/officeDocument/2006/relationships/image" Target="../media/image4.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7.png"/><Relationship Id="rId4" Type="http://schemas.openxmlformats.org/officeDocument/2006/relationships/image" Target="../media/image2.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4.png"/><Relationship Id="rId5"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5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56.png"/><Relationship Id="rId7"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59.png"/><Relationship Id="rId4" Type="http://schemas.openxmlformats.org/officeDocument/2006/relationships/image" Target="../media/image55.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5.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4.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7.png"/><Relationship Id="rId4" Type="http://schemas.openxmlformats.org/officeDocument/2006/relationships/image" Target="../media/image4.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b="0" l="0" r="0" t="0"/>
          <a:stretch/>
        </p:blipFill>
        <p:spPr>
          <a:xfrm rot="10800000">
            <a:off x="2051" y="1050"/>
            <a:ext cx="9139899" cy="5142450"/>
          </a:xfrm>
          <a:prstGeom prst="rect">
            <a:avLst/>
          </a:prstGeom>
          <a:noFill/>
          <a:ln>
            <a:noFill/>
          </a:ln>
        </p:spPr>
      </p:pic>
      <p:sp>
        <p:nvSpPr>
          <p:cNvPr id="130" name="Google Shape;130;p25"/>
          <p:cNvSpPr txBox="1"/>
          <p:nvPr/>
        </p:nvSpPr>
        <p:spPr>
          <a:xfrm>
            <a:off x="602897" y="2760450"/>
            <a:ext cx="3534900" cy="1038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6300">
                <a:solidFill>
                  <a:srgbClr val="393939"/>
                </a:solidFill>
                <a:latin typeface="Nanum Gothic"/>
                <a:ea typeface="Nanum Gothic"/>
                <a:cs typeface="Nanum Gothic"/>
                <a:sym typeface="Nanum Gothic"/>
              </a:rPr>
              <a:t>이모틱스</a:t>
            </a:r>
            <a:endParaRPr b="1" sz="900">
              <a:solidFill>
                <a:schemeClr val="dk1"/>
              </a:solidFill>
              <a:latin typeface="Nanum Gothic"/>
              <a:ea typeface="Nanum Gothic"/>
              <a:cs typeface="Nanum Gothic"/>
              <a:sym typeface="Nanum Gothic"/>
            </a:endParaRPr>
          </a:p>
        </p:txBody>
      </p:sp>
      <p:sp>
        <p:nvSpPr>
          <p:cNvPr id="131" name="Google Shape;131;p25"/>
          <p:cNvSpPr txBox="1"/>
          <p:nvPr/>
        </p:nvSpPr>
        <p:spPr>
          <a:xfrm>
            <a:off x="3981226" y="3396250"/>
            <a:ext cx="903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rgbClr val="393939"/>
                </a:solidFill>
                <a:latin typeface="Nanum Gothic"/>
                <a:ea typeface="Nanum Gothic"/>
                <a:cs typeface="Nanum Gothic"/>
                <a:sym typeface="Nanum Gothic"/>
              </a:rPr>
              <a:t>Emotics</a:t>
            </a:r>
            <a:endParaRPr sz="900">
              <a:solidFill>
                <a:schemeClr val="dk1"/>
              </a:solidFill>
              <a:latin typeface="Nanum Gothic"/>
              <a:ea typeface="Nanum Gothic"/>
              <a:cs typeface="Nanum Gothic"/>
              <a:sym typeface="Nanum Gothic"/>
            </a:endParaRPr>
          </a:p>
        </p:txBody>
      </p:sp>
      <p:sp>
        <p:nvSpPr>
          <p:cNvPr id="132" name="Google Shape;132;p25"/>
          <p:cNvSpPr txBox="1"/>
          <p:nvPr/>
        </p:nvSpPr>
        <p:spPr>
          <a:xfrm>
            <a:off x="748861" y="320622"/>
            <a:ext cx="1326600" cy="223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ko" sz="1000">
                <a:solidFill>
                  <a:srgbClr val="393939"/>
                </a:solidFill>
                <a:latin typeface="Do Hyeon"/>
                <a:ea typeface="Do Hyeon"/>
                <a:cs typeface="Do Hyeon"/>
                <a:sym typeface="Do Hyeon"/>
              </a:rPr>
              <a:t>KT aivle shool</a:t>
            </a:r>
            <a:endParaRPr b="1" sz="800">
              <a:solidFill>
                <a:srgbClr val="393939"/>
              </a:solidFill>
              <a:latin typeface="Do Hyeon"/>
              <a:ea typeface="Do Hyeon"/>
              <a:cs typeface="Do Hyeon"/>
              <a:sym typeface="Do Hyeon"/>
            </a:endParaRPr>
          </a:p>
        </p:txBody>
      </p:sp>
      <p:pic>
        <p:nvPicPr>
          <p:cNvPr id="133" name="Google Shape;133;p25"/>
          <p:cNvPicPr preferRelativeResize="0"/>
          <p:nvPr/>
        </p:nvPicPr>
        <p:blipFill>
          <a:blip r:embed="rId4">
            <a:alphaModFix/>
          </a:blip>
          <a:stretch>
            <a:fillRect/>
          </a:stretch>
        </p:blipFill>
        <p:spPr>
          <a:xfrm>
            <a:off x="225025" y="177875"/>
            <a:ext cx="451700" cy="451700"/>
          </a:xfrm>
          <a:prstGeom prst="rect">
            <a:avLst/>
          </a:prstGeom>
          <a:noFill/>
          <a:ln>
            <a:noFill/>
          </a:ln>
        </p:spPr>
      </p:pic>
      <p:sp>
        <p:nvSpPr>
          <p:cNvPr id="134" name="Google Shape;134;p25"/>
          <p:cNvSpPr txBox="1"/>
          <p:nvPr/>
        </p:nvSpPr>
        <p:spPr>
          <a:xfrm>
            <a:off x="676719" y="3849868"/>
            <a:ext cx="2595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rgbClr val="393939"/>
                </a:solidFill>
                <a:latin typeface="Nanum Gothic"/>
                <a:ea typeface="Nanum Gothic"/>
                <a:cs typeface="Nanum Gothic"/>
                <a:sym typeface="Nanum Gothic"/>
              </a:rPr>
              <a:t>수도권 3반 3조</a:t>
            </a:r>
            <a:endParaRPr sz="900">
              <a:solidFill>
                <a:schemeClr val="dk1"/>
              </a:solidFill>
              <a:latin typeface="Nanum Gothic"/>
              <a:ea typeface="Nanum Gothic"/>
              <a:cs typeface="Nanum Gothic"/>
              <a:sym typeface="Nanum Gothic"/>
            </a:endParaRPr>
          </a:p>
        </p:txBody>
      </p:sp>
      <p:sp>
        <p:nvSpPr>
          <p:cNvPr id="135" name="Google Shape;135;p25"/>
          <p:cNvSpPr txBox="1"/>
          <p:nvPr/>
        </p:nvSpPr>
        <p:spPr>
          <a:xfrm>
            <a:off x="6530075" y="3292125"/>
            <a:ext cx="2083800" cy="14316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Font typeface="Arial"/>
              <a:buNone/>
            </a:pPr>
            <a:r>
              <a:rPr lang="ko" sz="1200">
                <a:solidFill>
                  <a:srgbClr val="393939"/>
                </a:solidFill>
                <a:latin typeface="NanumGothic ExtraBold"/>
                <a:ea typeface="NanumGothic ExtraBold"/>
                <a:cs typeface="NanumGothic ExtraBold"/>
                <a:sym typeface="NanumGothic ExtraBold"/>
              </a:rPr>
              <a:t>AI Track</a:t>
            </a:r>
            <a:r>
              <a:rPr lang="ko" sz="1200">
                <a:solidFill>
                  <a:schemeClr val="dk1"/>
                </a:solidFill>
                <a:latin typeface="NanumGothic ExtraBold"/>
                <a:ea typeface="NanumGothic ExtraBold"/>
                <a:cs typeface="NanumGothic ExtraBold"/>
                <a:sym typeface="NanumGothic ExtraBold"/>
              </a:rPr>
              <a:t>       </a:t>
            </a:r>
            <a:r>
              <a:rPr lang="ko" sz="1200">
                <a:solidFill>
                  <a:schemeClr val="dk1"/>
                </a:solidFill>
                <a:latin typeface="NanumGothic ExtraBold"/>
                <a:ea typeface="NanumGothic ExtraBold"/>
                <a:cs typeface="NanumGothic ExtraBold"/>
                <a:sym typeface="NanumGothic ExtraBold"/>
              </a:rPr>
              <a:t>서아현</a:t>
            </a:r>
            <a:r>
              <a:rPr lang="ko" sz="1200">
                <a:solidFill>
                  <a:srgbClr val="393939"/>
                </a:solidFill>
                <a:latin typeface="NanumGothic ExtraBold"/>
                <a:ea typeface="NanumGothic ExtraBold"/>
                <a:cs typeface="NanumGothic ExtraBold"/>
                <a:sym typeface="NanumGothic ExtraBold"/>
              </a:rPr>
              <a:t> </a:t>
            </a:r>
            <a:r>
              <a:rPr lang="ko" sz="1000">
                <a:solidFill>
                  <a:srgbClr val="393939"/>
                </a:solidFill>
                <a:latin typeface="NanumGothic ExtraBold"/>
                <a:ea typeface="NanumGothic ExtraBold"/>
                <a:cs typeface="NanumGothic ExtraBold"/>
                <a:sym typeface="NanumGothic ExtraBold"/>
              </a:rPr>
              <a:t>에이블러</a:t>
            </a:r>
            <a:endParaRPr sz="1000">
              <a:solidFill>
                <a:srgbClr val="393939"/>
              </a:solidFill>
              <a:latin typeface="NanumGothic ExtraBold"/>
              <a:ea typeface="NanumGothic ExtraBold"/>
              <a:cs typeface="NanumGothic ExtraBold"/>
              <a:sym typeface="NanumGothic ExtraBold"/>
            </a:endParaRPr>
          </a:p>
          <a:p>
            <a:pPr indent="0" lvl="0" marL="0" rtl="0" algn="r">
              <a:lnSpc>
                <a:spcPct val="115000"/>
              </a:lnSpc>
              <a:spcBef>
                <a:spcPts val="0"/>
              </a:spcBef>
              <a:spcAft>
                <a:spcPts val="0"/>
              </a:spcAft>
              <a:buClr>
                <a:schemeClr val="dk1"/>
              </a:buClr>
              <a:buFont typeface="Arial"/>
              <a:buNone/>
            </a:pPr>
            <a:r>
              <a:rPr lang="ko" sz="1200">
                <a:solidFill>
                  <a:srgbClr val="393939"/>
                </a:solidFill>
                <a:latin typeface="NanumGothic ExtraBold"/>
                <a:ea typeface="NanumGothic ExtraBold"/>
                <a:cs typeface="NanumGothic ExtraBold"/>
                <a:sym typeface="NanumGothic ExtraBold"/>
              </a:rPr>
              <a:t>AI Track</a:t>
            </a:r>
            <a:r>
              <a:rPr lang="ko" sz="1200">
                <a:solidFill>
                  <a:schemeClr val="dk1"/>
                </a:solidFill>
                <a:latin typeface="NanumGothic ExtraBold"/>
                <a:ea typeface="NanumGothic ExtraBold"/>
                <a:cs typeface="NanumGothic ExtraBold"/>
                <a:sym typeface="NanumGothic ExtraBold"/>
              </a:rPr>
              <a:t>       윤지혜</a:t>
            </a:r>
            <a:r>
              <a:rPr lang="ko" sz="1200">
                <a:solidFill>
                  <a:srgbClr val="393939"/>
                </a:solidFill>
                <a:latin typeface="NanumGothic ExtraBold"/>
                <a:ea typeface="NanumGothic ExtraBold"/>
                <a:cs typeface="NanumGothic ExtraBold"/>
                <a:sym typeface="NanumGothic ExtraBold"/>
              </a:rPr>
              <a:t> </a:t>
            </a:r>
            <a:r>
              <a:rPr lang="ko" sz="1000">
                <a:solidFill>
                  <a:srgbClr val="393939"/>
                </a:solidFill>
                <a:latin typeface="NanumGothic ExtraBold"/>
                <a:ea typeface="NanumGothic ExtraBold"/>
                <a:cs typeface="NanumGothic ExtraBold"/>
                <a:sym typeface="NanumGothic ExtraBold"/>
              </a:rPr>
              <a:t>에이블러</a:t>
            </a:r>
            <a:endParaRPr sz="1200">
              <a:solidFill>
                <a:schemeClr val="dk1"/>
              </a:solidFill>
              <a:latin typeface="NanumGothic ExtraBold"/>
              <a:ea typeface="NanumGothic ExtraBold"/>
              <a:cs typeface="NanumGothic ExtraBold"/>
              <a:sym typeface="NanumGothic ExtraBold"/>
            </a:endParaRPr>
          </a:p>
          <a:p>
            <a:pPr indent="0" lvl="0" marL="0" rtl="0" algn="r">
              <a:lnSpc>
                <a:spcPct val="115000"/>
              </a:lnSpc>
              <a:spcBef>
                <a:spcPts val="0"/>
              </a:spcBef>
              <a:spcAft>
                <a:spcPts val="0"/>
              </a:spcAft>
              <a:buClr>
                <a:schemeClr val="dk1"/>
              </a:buClr>
              <a:buFont typeface="Arial"/>
              <a:buNone/>
            </a:pPr>
            <a:r>
              <a:rPr lang="ko" sz="1200">
                <a:solidFill>
                  <a:srgbClr val="393939"/>
                </a:solidFill>
                <a:latin typeface="NanumGothic ExtraBold"/>
                <a:ea typeface="NanumGothic ExtraBold"/>
                <a:cs typeface="NanumGothic ExtraBold"/>
                <a:sym typeface="NanumGothic ExtraBold"/>
              </a:rPr>
              <a:t>AI Track</a:t>
            </a:r>
            <a:r>
              <a:rPr lang="ko" sz="1200">
                <a:solidFill>
                  <a:schemeClr val="dk1"/>
                </a:solidFill>
                <a:latin typeface="NanumGothic ExtraBold"/>
                <a:ea typeface="NanumGothic ExtraBold"/>
                <a:cs typeface="NanumGothic ExtraBold"/>
                <a:sym typeface="NanumGothic ExtraBold"/>
              </a:rPr>
              <a:t>       이지훈</a:t>
            </a:r>
            <a:r>
              <a:rPr lang="ko" sz="1200">
                <a:solidFill>
                  <a:srgbClr val="393939"/>
                </a:solidFill>
                <a:latin typeface="NanumGothic ExtraBold"/>
                <a:ea typeface="NanumGothic ExtraBold"/>
                <a:cs typeface="NanumGothic ExtraBold"/>
                <a:sym typeface="NanumGothic ExtraBold"/>
              </a:rPr>
              <a:t> </a:t>
            </a:r>
            <a:r>
              <a:rPr lang="ko" sz="1000">
                <a:solidFill>
                  <a:srgbClr val="393939"/>
                </a:solidFill>
                <a:latin typeface="NanumGothic ExtraBold"/>
                <a:ea typeface="NanumGothic ExtraBold"/>
                <a:cs typeface="NanumGothic ExtraBold"/>
                <a:sym typeface="NanumGothic ExtraBold"/>
              </a:rPr>
              <a:t>에이블러</a:t>
            </a:r>
            <a:endParaRPr sz="1200">
              <a:solidFill>
                <a:schemeClr val="dk1"/>
              </a:solidFill>
              <a:latin typeface="NanumGothic ExtraBold"/>
              <a:ea typeface="NanumGothic ExtraBold"/>
              <a:cs typeface="NanumGothic ExtraBold"/>
              <a:sym typeface="NanumGothic ExtraBold"/>
            </a:endParaRPr>
          </a:p>
          <a:p>
            <a:pPr indent="0" lvl="0" marL="0" rtl="0" algn="r">
              <a:lnSpc>
                <a:spcPct val="115000"/>
              </a:lnSpc>
              <a:spcBef>
                <a:spcPts val="0"/>
              </a:spcBef>
              <a:spcAft>
                <a:spcPts val="0"/>
              </a:spcAft>
              <a:buClr>
                <a:schemeClr val="dk1"/>
              </a:buClr>
              <a:buFont typeface="Arial"/>
              <a:buNone/>
            </a:pPr>
            <a:r>
              <a:rPr lang="ko" sz="1200">
                <a:solidFill>
                  <a:srgbClr val="393939"/>
                </a:solidFill>
                <a:latin typeface="NanumGothic ExtraBold"/>
                <a:ea typeface="NanumGothic ExtraBold"/>
                <a:cs typeface="NanumGothic ExtraBold"/>
                <a:sym typeface="NanumGothic ExtraBold"/>
              </a:rPr>
              <a:t>AI Track</a:t>
            </a:r>
            <a:r>
              <a:rPr lang="ko" sz="1200">
                <a:solidFill>
                  <a:schemeClr val="dk1"/>
                </a:solidFill>
                <a:latin typeface="NanumGothic ExtraBold"/>
                <a:ea typeface="NanumGothic ExtraBold"/>
                <a:cs typeface="NanumGothic ExtraBold"/>
                <a:sym typeface="NanumGothic ExtraBold"/>
              </a:rPr>
              <a:t>       조영래</a:t>
            </a:r>
            <a:r>
              <a:rPr lang="ko" sz="1200">
                <a:solidFill>
                  <a:srgbClr val="393939"/>
                </a:solidFill>
                <a:latin typeface="NanumGothic ExtraBold"/>
                <a:ea typeface="NanumGothic ExtraBold"/>
                <a:cs typeface="NanumGothic ExtraBold"/>
                <a:sym typeface="NanumGothic ExtraBold"/>
              </a:rPr>
              <a:t> </a:t>
            </a:r>
            <a:r>
              <a:rPr lang="ko" sz="1000">
                <a:solidFill>
                  <a:srgbClr val="393939"/>
                </a:solidFill>
                <a:latin typeface="NanumGothic ExtraBold"/>
                <a:ea typeface="NanumGothic ExtraBold"/>
                <a:cs typeface="NanumGothic ExtraBold"/>
                <a:sym typeface="NanumGothic ExtraBold"/>
              </a:rPr>
              <a:t>에이블러</a:t>
            </a:r>
            <a:endParaRPr sz="1200">
              <a:solidFill>
                <a:schemeClr val="dk1"/>
              </a:solidFill>
              <a:latin typeface="NanumGothic ExtraBold"/>
              <a:ea typeface="NanumGothic ExtraBold"/>
              <a:cs typeface="NanumGothic ExtraBold"/>
              <a:sym typeface="NanumGothic ExtraBold"/>
            </a:endParaRPr>
          </a:p>
          <a:p>
            <a:pPr indent="0" lvl="0" marL="0" rtl="0" algn="r">
              <a:lnSpc>
                <a:spcPct val="115000"/>
              </a:lnSpc>
              <a:spcBef>
                <a:spcPts val="0"/>
              </a:spcBef>
              <a:spcAft>
                <a:spcPts val="0"/>
              </a:spcAft>
              <a:buClr>
                <a:schemeClr val="dk1"/>
              </a:buClr>
              <a:buFont typeface="Arial"/>
              <a:buNone/>
            </a:pPr>
            <a:r>
              <a:rPr lang="ko" sz="1200">
                <a:solidFill>
                  <a:srgbClr val="393939"/>
                </a:solidFill>
                <a:latin typeface="NanumGothic ExtraBold"/>
                <a:ea typeface="NanumGothic ExtraBold"/>
                <a:cs typeface="NanumGothic ExtraBold"/>
                <a:sym typeface="NanumGothic ExtraBold"/>
              </a:rPr>
              <a:t>AI Track</a:t>
            </a:r>
            <a:r>
              <a:rPr lang="ko" sz="1200">
                <a:solidFill>
                  <a:schemeClr val="dk1"/>
                </a:solidFill>
                <a:latin typeface="NanumGothic ExtraBold"/>
                <a:ea typeface="NanumGothic ExtraBold"/>
                <a:cs typeface="NanumGothic ExtraBold"/>
                <a:sym typeface="NanumGothic ExtraBold"/>
              </a:rPr>
              <a:t>       진정한</a:t>
            </a:r>
            <a:r>
              <a:rPr lang="ko" sz="1200">
                <a:solidFill>
                  <a:srgbClr val="393939"/>
                </a:solidFill>
                <a:latin typeface="NanumGothic ExtraBold"/>
                <a:ea typeface="NanumGothic ExtraBold"/>
                <a:cs typeface="NanumGothic ExtraBold"/>
                <a:sym typeface="NanumGothic ExtraBold"/>
              </a:rPr>
              <a:t> </a:t>
            </a:r>
            <a:r>
              <a:rPr lang="ko" sz="1000">
                <a:solidFill>
                  <a:srgbClr val="393939"/>
                </a:solidFill>
                <a:latin typeface="NanumGothic ExtraBold"/>
                <a:ea typeface="NanumGothic ExtraBold"/>
                <a:cs typeface="NanumGothic ExtraBold"/>
                <a:sym typeface="NanumGothic ExtraBold"/>
              </a:rPr>
              <a:t>에이블러</a:t>
            </a:r>
            <a:endParaRPr sz="1200">
              <a:solidFill>
                <a:schemeClr val="dk1"/>
              </a:solidFill>
              <a:latin typeface="NanumGothic ExtraBold"/>
              <a:ea typeface="NanumGothic ExtraBold"/>
              <a:cs typeface="NanumGothic ExtraBold"/>
              <a:sym typeface="NanumGothic ExtraBold"/>
            </a:endParaRPr>
          </a:p>
          <a:p>
            <a:pPr indent="0" lvl="0" marL="0" rtl="0" algn="r">
              <a:lnSpc>
                <a:spcPct val="115000"/>
              </a:lnSpc>
              <a:spcBef>
                <a:spcPts val="0"/>
              </a:spcBef>
              <a:spcAft>
                <a:spcPts val="0"/>
              </a:spcAft>
              <a:buClr>
                <a:schemeClr val="dk1"/>
              </a:buClr>
              <a:buFont typeface="Arial"/>
              <a:buNone/>
            </a:pPr>
            <a:r>
              <a:rPr lang="ko" sz="1200">
                <a:solidFill>
                  <a:srgbClr val="393939"/>
                </a:solidFill>
                <a:latin typeface="NanumGothic ExtraBold"/>
                <a:ea typeface="NanumGothic ExtraBold"/>
                <a:cs typeface="NanumGothic ExtraBold"/>
                <a:sym typeface="NanumGothic ExtraBold"/>
              </a:rPr>
              <a:t>AI Track</a:t>
            </a:r>
            <a:r>
              <a:rPr lang="ko" sz="1200">
                <a:solidFill>
                  <a:schemeClr val="dk1"/>
                </a:solidFill>
                <a:latin typeface="NanumGothic ExtraBold"/>
                <a:ea typeface="NanumGothic ExtraBold"/>
                <a:cs typeface="NanumGothic ExtraBold"/>
                <a:sym typeface="NanumGothic ExtraBold"/>
              </a:rPr>
              <a:t>       최승훈</a:t>
            </a:r>
            <a:r>
              <a:rPr lang="ko" sz="1200">
                <a:solidFill>
                  <a:srgbClr val="393939"/>
                </a:solidFill>
                <a:latin typeface="NanumGothic ExtraBold"/>
                <a:ea typeface="NanumGothic ExtraBold"/>
                <a:cs typeface="NanumGothic ExtraBold"/>
                <a:sym typeface="NanumGothic ExtraBold"/>
              </a:rPr>
              <a:t> </a:t>
            </a:r>
            <a:r>
              <a:rPr lang="ko" sz="1000">
                <a:solidFill>
                  <a:srgbClr val="393939"/>
                </a:solidFill>
                <a:latin typeface="NanumGothic ExtraBold"/>
                <a:ea typeface="NanumGothic ExtraBold"/>
                <a:cs typeface="NanumGothic ExtraBold"/>
                <a:sym typeface="NanumGothic ExtraBold"/>
              </a:rPr>
              <a:t>에이블러</a:t>
            </a:r>
            <a:endParaRPr>
              <a:solidFill>
                <a:schemeClr val="dk1"/>
              </a:solidFill>
              <a:latin typeface="NanumGothic ExtraBold"/>
              <a:ea typeface="NanumGothic ExtraBold"/>
              <a:cs typeface="NanumGothic ExtraBold"/>
              <a:sym typeface="NanumGothic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4"/>
          <p:cNvPicPr preferRelativeResize="0"/>
          <p:nvPr/>
        </p:nvPicPr>
        <p:blipFill rotWithShape="1">
          <a:blip r:embed="rId3">
            <a:alphaModFix/>
          </a:blip>
          <a:srcRect b="0" l="0" r="0" t="0"/>
          <a:stretch/>
        </p:blipFill>
        <p:spPr>
          <a:xfrm rot="10800000">
            <a:off x="8651" y="-3700"/>
            <a:ext cx="9191099" cy="5150900"/>
          </a:xfrm>
          <a:prstGeom prst="rect">
            <a:avLst/>
          </a:prstGeom>
          <a:noFill/>
          <a:ln>
            <a:noFill/>
          </a:ln>
        </p:spPr>
      </p:pic>
      <p:sp>
        <p:nvSpPr>
          <p:cNvPr id="278" name="Google Shape;278;p34"/>
          <p:cNvSpPr txBox="1"/>
          <p:nvPr/>
        </p:nvSpPr>
        <p:spPr>
          <a:xfrm>
            <a:off x="609526" y="1055850"/>
            <a:ext cx="18567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200">
                <a:solidFill>
                  <a:srgbClr val="3D3D3D"/>
                </a:solidFill>
              </a:rPr>
              <a:t>2022.01.17 ~ 2022.01.28</a:t>
            </a:r>
            <a:endParaRPr sz="900">
              <a:solidFill>
                <a:schemeClr val="dk1"/>
              </a:solidFill>
              <a:latin typeface="Malgun Gothic"/>
              <a:ea typeface="Malgun Gothic"/>
              <a:cs typeface="Malgun Gothic"/>
              <a:sym typeface="Malgun Gothic"/>
            </a:endParaRPr>
          </a:p>
        </p:txBody>
      </p:sp>
      <p:sp>
        <p:nvSpPr>
          <p:cNvPr id="279" name="Google Shape;279;p34"/>
          <p:cNvSpPr txBox="1"/>
          <p:nvPr/>
        </p:nvSpPr>
        <p:spPr>
          <a:xfrm>
            <a:off x="609524" y="316948"/>
            <a:ext cx="2338516" cy="22309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rgbClr val="3D3D3D"/>
                </a:solidFill>
                <a:latin typeface="Arial"/>
                <a:ea typeface="Arial"/>
                <a:cs typeface="Arial"/>
                <a:sym typeface="Arial"/>
              </a:rPr>
              <a:t>0</a:t>
            </a:r>
            <a:r>
              <a:rPr lang="ko" sz="1000">
                <a:solidFill>
                  <a:srgbClr val="3D3D3D"/>
                </a:solidFill>
              </a:rPr>
              <a:t>2</a:t>
            </a:r>
            <a:r>
              <a:rPr lang="ko" sz="1000">
                <a:solidFill>
                  <a:srgbClr val="3D3D3D"/>
                </a:solidFill>
                <a:latin typeface="Arial"/>
                <a:ea typeface="Arial"/>
                <a:cs typeface="Arial"/>
                <a:sym typeface="Arial"/>
              </a:rPr>
              <a:t> </a:t>
            </a:r>
            <a:r>
              <a:rPr lang="ko" sz="1000">
                <a:solidFill>
                  <a:srgbClr val="3D3D3D"/>
                </a:solidFill>
              </a:rPr>
              <a:t>서비스 개요</a:t>
            </a:r>
            <a:endParaRPr sz="900">
              <a:solidFill>
                <a:schemeClr val="dk1"/>
              </a:solidFill>
              <a:latin typeface="Malgun Gothic"/>
              <a:ea typeface="Malgun Gothic"/>
              <a:cs typeface="Malgun Gothic"/>
              <a:sym typeface="Malgun Gothic"/>
            </a:endParaRPr>
          </a:p>
        </p:txBody>
      </p:sp>
      <p:pic>
        <p:nvPicPr>
          <p:cNvPr id="280" name="Google Shape;280;p34"/>
          <p:cNvPicPr preferRelativeResize="0"/>
          <p:nvPr/>
        </p:nvPicPr>
        <p:blipFill>
          <a:blip r:embed="rId4">
            <a:alphaModFix/>
          </a:blip>
          <a:stretch>
            <a:fillRect/>
          </a:stretch>
        </p:blipFill>
        <p:spPr>
          <a:xfrm>
            <a:off x="8047575" y="80075"/>
            <a:ext cx="240550" cy="240550"/>
          </a:xfrm>
          <a:prstGeom prst="rect">
            <a:avLst/>
          </a:prstGeom>
          <a:noFill/>
          <a:ln>
            <a:noFill/>
          </a:ln>
        </p:spPr>
      </p:pic>
      <p:sp>
        <p:nvSpPr>
          <p:cNvPr id="281" name="Google Shape;281;p34"/>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
        <p:nvSpPr>
          <p:cNvPr id="282" name="Google Shape;282;p34"/>
          <p:cNvSpPr txBox="1"/>
          <p:nvPr/>
        </p:nvSpPr>
        <p:spPr>
          <a:xfrm>
            <a:off x="633324" y="609400"/>
            <a:ext cx="1214400" cy="3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2000">
                <a:solidFill>
                  <a:srgbClr val="3D3D3D"/>
                </a:solidFill>
                <a:latin typeface="Nanum Gothic"/>
                <a:ea typeface="Nanum Gothic"/>
                <a:cs typeface="Nanum Gothic"/>
                <a:sym typeface="Nanum Gothic"/>
              </a:rPr>
              <a:t>개발 일정</a:t>
            </a:r>
            <a:endParaRPr b="1" sz="900">
              <a:solidFill>
                <a:schemeClr val="dk1"/>
              </a:solidFill>
              <a:latin typeface="Nanum Gothic"/>
              <a:ea typeface="Nanum Gothic"/>
              <a:cs typeface="Nanum Gothic"/>
              <a:sym typeface="Nanum Gothic"/>
            </a:endParaRPr>
          </a:p>
        </p:txBody>
      </p:sp>
      <p:graphicFrame>
        <p:nvGraphicFramePr>
          <p:cNvPr id="283" name="Google Shape;283;p34"/>
          <p:cNvGraphicFramePr/>
          <p:nvPr/>
        </p:nvGraphicFramePr>
        <p:xfrm>
          <a:off x="711700" y="1708400"/>
          <a:ext cx="3000000" cy="3000000"/>
        </p:xfrm>
        <a:graphic>
          <a:graphicData uri="http://schemas.openxmlformats.org/drawingml/2006/table">
            <a:tbl>
              <a:tblPr>
                <a:noFill/>
                <a:tableStyleId>{BDAF0C7D-C1CF-4F00-9033-939C408D5AC1}</a:tableStyleId>
              </a:tblPr>
              <a:tblGrid>
                <a:gridCol w="662375"/>
                <a:gridCol w="662375"/>
                <a:gridCol w="662375"/>
                <a:gridCol w="662375"/>
                <a:gridCol w="662375"/>
                <a:gridCol w="662375"/>
                <a:gridCol w="662375"/>
                <a:gridCol w="662375"/>
                <a:gridCol w="662375"/>
                <a:gridCol w="662375"/>
                <a:gridCol w="662375"/>
                <a:gridCol w="662375"/>
              </a:tblGrid>
              <a:tr h="433775">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ko" sz="1000">
                          <a:solidFill>
                            <a:schemeClr val="lt1"/>
                          </a:solidFill>
                        </a:rPr>
                        <a:t>01.17</a:t>
                      </a:r>
                      <a:endParaRPr sz="1000">
                        <a:solidFill>
                          <a:schemeClr val="lt1"/>
                        </a:solidFill>
                      </a:endParaRPr>
                    </a:p>
                  </a:txBody>
                  <a:tcPr marT="91425" marB="91425" marR="91425" marL="914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ko" sz="1000">
                          <a:solidFill>
                            <a:schemeClr val="lt1"/>
                          </a:solidFill>
                        </a:rPr>
                        <a:t>01.18</a:t>
                      </a:r>
                      <a:endParaRPr sz="1000">
                        <a:solidFill>
                          <a:schemeClr val="lt1"/>
                        </a:solidFill>
                      </a:endParaRPr>
                    </a:p>
                  </a:txBody>
                  <a:tcPr marT="91425" marB="91425" marR="91425" marL="914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ko" sz="1000">
                          <a:solidFill>
                            <a:schemeClr val="lt1"/>
                          </a:solidFill>
                        </a:rPr>
                        <a:t>01.19</a:t>
                      </a:r>
                      <a:endParaRPr sz="1000">
                        <a:solidFill>
                          <a:schemeClr val="lt1"/>
                        </a:solidFill>
                      </a:endParaRPr>
                    </a:p>
                  </a:txBody>
                  <a:tcPr marT="91425" marB="91425" marR="91425" marL="914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ko" sz="1000">
                          <a:solidFill>
                            <a:schemeClr val="lt1"/>
                          </a:solidFill>
                        </a:rPr>
                        <a:t>01.20</a:t>
                      </a:r>
                      <a:endParaRPr sz="1000">
                        <a:solidFill>
                          <a:schemeClr val="lt1"/>
                        </a:solidFill>
                      </a:endParaRPr>
                    </a:p>
                  </a:txBody>
                  <a:tcPr marT="91425" marB="91425" marR="91425" marL="914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ko" sz="1000">
                          <a:solidFill>
                            <a:schemeClr val="lt1"/>
                          </a:solidFill>
                        </a:rPr>
                        <a:t>01.21</a:t>
                      </a:r>
                      <a:endParaRPr sz="1000">
                        <a:solidFill>
                          <a:schemeClr val="lt1"/>
                        </a:solidFill>
                      </a:endParaRPr>
                    </a:p>
                  </a:txBody>
                  <a:tcPr marT="91425" marB="91425" marR="91425" marL="914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ko" sz="1000">
                          <a:solidFill>
                            <a:schemeClr val="lt1"/>
                          </a:solidFill>
                        </a:rPr>
                        <a:t>01.24</a:t>
                      </a:r>
                      <a:endParaRPr sz="1000">
                        <a:solidFill>
                          <a:schemeClr val="lt1"/>
                        </a:solidFill>
                      </a:endParaRPr>
                    </a:p>
                  </a:txBody>
                  <a:tcPr marT="91425" marB="91425" marR="91425" marL="914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ko" sz="1000">
                          <a:solidFill>
                            <a:schemeClr val="lt1"/>
                          </a:solidFill>
                        </a:rPr>
                        <a:t>01.25</a:t>
                      </a:r>
                      <a:endParaRPr sz="1000">
                        <a:solidFill>
                          <a:schemeClr val="lt1"/>
                        </a:solidFill>
                      </a:endParaRPr>
                    </a:p>
                  </a:txBody>
                  <a:tcPr marT="91425" marB="91425" marR="91425" marL="914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ko" sz="1000">
                          <a:solidFill>
                            <a:schemeClr val="lt1"/>
                          </a:solidFill>
                        </a:rPr>
                        <a:t>01.26</a:t>
                      </a:r>
                      <a:endParaRPr sz="1000">
                        <a:solidFill>
                          <a:schemeClr val="lt1"/>
                        </a:solidFill>
                      </a:endParaRPr>
                    </a:p>
                  </a:txBody>
                  <a:tcPr marT="91425" marB="91425" marR="91425" marL="914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ko" sz="1000">
                          <a:solidFill>
                            <a:schemeClr val="lt1"/>
                          </a:solidFill>
                        </a:rPr>
                        <a:t>01.27</a:t>
                      </a:r>
                      <a:endParaRPr sz="1000">
                        <a:solidFill>
                          <a:schemeClr val="lt1"/>
                        </a:solidFill>
                      </a:endParaRPr>
                    </a:p>
                  </a:txBody>
                  <a:tcPr marT="91425" marB="91425" marR="91425" marL="914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ko" sz="1000">
                          <a:solidFill>
                            <a:schemeClr val="lt1"/>
                          </a:solidFill>
                        </a:rPr>
                        <a:t>01.28</a:t>
                      </a:r>
                      <a:endParaRPr sz="1000">
                        <a:solidFill>
                          <a:schemeClr val="lt1"/>
                        </a:solidFill>
                      </a:endParaRPr>
                    </a:p>
                  </a:txBody>
                  <a:tcPr marT="91425" marB="91425" marR="91425" marL="914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chemeClr val="dk1"/>
                    </a:solidFill>
                  </a:tcPr>
                </a:tc>
              </a:tr>
              <a:tr h="548625">
                <a:tc>
                  <a:txBody>
                    <a:bodyPr/>
                    <a:lstStyle/>
                    <a:p>
                      <a:pPr indent="0" lvl="0" marL="0" rtl="0" algn="ctr">
                        <a:spcBef>
                          <a:spcPts val="0"/>
                        </a:spcBef>
                        <a:spcAft>
                          <a:spcPts val="0"/>
                        </a:spcAft>
                        <a:buNone/>
                      </a:pPr>
                      <a:r>
                        <a:rPr lang="ko" sz="1000"/>
                        <a:t>기획 및 설계</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ko" sz="800"/>
                        <a:t>프로젝트 기획 및 설계</a:t>
                      </a:r>
                      <a:endParaRPr sz="8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T cap="flat" cmpd="sng" w="9525">
                      <a:solidFill>
                        <a:srgbClr val="CCCCCC">
                          <a:alpha val="0"/>
                        </a:srgbClr>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CCCCCC">
                          <a:alpha val="0"/>
                        </a:srgbClr>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CCCCCC">
                          <a:alpha val="0"/>
                        </a:srgbClr>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CCCCCC">
                          <a:alpha val="0"/>
                        </a:srgbClr>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nchor="ctr">
                    <a:lnR cap="flat" cmpd="sng" w="9525">
                      <a:solidFill>
                        <a:srgbClr val="CCCCCC"/>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T cap="flat" cmpd="sng" w="9525">
                      <a:solidFill>
                        <a:srgbClr val="CCCCCC">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CCCCCC">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CCCCCC">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CCCCCC">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R cap="flat" cmpd="sng" w="9525">
                      <a:solidFill>
                        <a:srgbClr val="CCCCCC"/>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r>
              <a:tr h="548625">
                <a:tc rowSpan="2">
                  <a:txBody>
                    <a:bodyPr/>
                    <a:lstStyle/>
                    <a:p>
                      <a:pPr indent="0" lvl="0" marL="0" rtl="0" algn="ctr">
                        <a:spcBef>
                          <a:spcPts val="0"/>
                        </a:spcBef>
                        <a:spcAft>
                          <a:spcPts val="0"/>
                        </a:spcAft>
                        <a:buNone/>
                      </a:pPr>
                      <a:r>
                        <a:rPr lang="ko" sz="1000"/>
                        <a:t>코딩</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ko" sz="800"/>
                        <a:t>레이아웃/css작업</a:t>
                      </a:r>
                      <a:endParaRPr sz="8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p>
                  </a:txBody>
                  <a:tcPr marT="91425" marB="91425" marR="91425" marL="91425" anchor="ctr">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48625">
                <a:tc vMerge="1"/>
                <a:tc>
                  <a:txBody>
                    <a:bodyPr/>
                    <a:lstStyle/>
                    <a:p>
                      <a:pPr indent="0" lvl="0" marL="0" rtl="0" algn="ctr">
                        <a:spcBef>
                          <a:spcPts val="0"/>
                        </a:spcBef>
                        <a:spcAft>
                          <a:spcPts val="0"/>
                        </a:spcAft>
                        <a:buNone/>
                      </a:pPr>
                      <a:r>
                        <a:rPr lang="ko" sz="800"/>
                        <a:t>코딩</a:t>
                      </a:r>
                      <a:endParaRPr sz="8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48625">
                <a:tc>
                  <a:txBody>
                    <a:bodyPr/>
                    <a:lstStyle/>
                    <a:p>
                      <a:pPr indent="0" lvl="0" marL="0" rtl="0" algn="ctr">
                        <a:spcBef>
                          <a:spcPts val="0"/>
                        </a:spcBef>
                        <a:spcAft>
                          <a:spcPts val="0"/>
                        </a:spcAft>
                        <a:buNone/>
                      </a:pPr>
                      <a:r>
                        <a:rPr lang="ko" sz="1000"/>
                        <a:t>구현</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ko" sz="800"/>
                        <a:t>디버깅</a:t>
                      </a:r>
                      <a:endParaRPr sz="8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000"/>
                    </a:p>
                  </a:txBody>
                  <a:tcPr marT="91425" marB="91425" marR="91425" marL="91425" anchor="ctr">
                    <a:lnL cap="flat" cmpd="sng" w="9525">
                      <a:solidFill>
                        <a:srgbClr val="CCCCCC"/>
                      </a:solidFill>
                      <a:prstDash val="solid"/>
                      <a:round/>
                      <a:headEnd len="sm" w="sm" type="none"/>
                      <a:tailEnd len="sm" w="sm" type="none"/>
                    </a:lnL>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5A5A5"/>
                    </a:solidFill>
                  </a:tcPr>
                </a:tc>
                <a:tc>
                  <a:txBody>
                    <a:bodyPr/>
                    <a:lstStyle/>
                    <a:p>
                      <a:pPr indent="0" lvl="0" marL="0" rtl="0" algn="ctr">
                        <a:spcBef>
                          <a:spcPts val="0"/>
                        </a:spcBef>
                        <a:spcAft>
                          <a:spcPts val="0"/>
                        </a:spcAft>
                        <a:buNone/>
                      </a:pPr>
                      <a:r>
                        <a:t/>
                      </a:r>
                      <a:endParaRPr sz="1000"/>
                    </a:p>
                  </a:txBody>
                  <a:tcPr marT="91425" marB="91425" marR="91425" marL="91425" anchor="ctr">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5A5A5"/>
                    </a:solidFill>
                  </a:tcPr>
                </a:tc>
              </a:tr>
            </a:tbl>
          </a:graphicData>
        </a:graphic>
      </p:graphicFrame>
      <p:pic>
        <p:nvPicPr>
          <p:cNvPr id="284" name="Google Shape;284;p34"/>
          <p:cNvPicPr preferRelativeResize="0"/>
          <p:nvPr/>
        </p:nvPicPr>
        <p:blipFill rotWithShape="1">
          <a:blip r:embed="rId5">
            <a:alphaModFix/>
          </a:blip>
          <a:srcRect b="0" l="0" r="0" t="0"/>
          <a:stretch/>
        </p:blipFill>
        <p:spPr>
          <a:xfrm>
            <a:off x="7995238" y="320621"/>
            <a:ext cx="510965" cy="103619"/>
          </a:xfrm>
          <a:prstGeom prst="rect">
            <a:avLst/>
          </a:prstGeom>
          <a:noFill/>
          <a:ln>
            <a:noFill/>
          </a:ln>
        </p:spPr>
      </p:pic>
      <p:pic>
        <p:nvPicPr>
          <p:cNvPr id="285" name="Google Shape;285;p34"/>
          <p:cNvPicPr preferRelativeResize="0"/>
          <p:nvPr/>
        </p:nvPicPr>
        <p:blipFill>
          <a:blip r:embed="rId4">
            <a:alphaModFix/>
          </a:blip>
          <a:stretch>
            <a:fillRect/>
          </a:stretch>
        </p:blipFill>
        <p:spPr>
          <a:xfrm>
            <a:off x="8047575" y="80075"/>
            <a:ext cx="240550" cy="240550"/>
          </a:xfrm>
          <a:prstGeom prst="rect">
            <a:avLst/>
          </a:prstGeom>
          <a:noFill/>
          <a:ln>
            <a:noFill/>
          </a:ln>
        </p:spPr>
      </p:pic>
      <p:sp>
        <p:nvSpPr>
          <p:cNvPr id="286" name="Google Shape;286;p34"/>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5"/>
          <p:cNvPicPr preferRelativeResize="0"/>
          <p:nvPr/>
        </p:nvPicPr>
        <p:blipFill rotWithShape="1">
          <a:blip r:embed="rId3">
            <a:alphaModFix/>
          </a:blip>
          <a:srcRect b="0" l="0" r="0" t="0"/>
          <a:stretch/>
        </p:blipFill>
        <p:spPr>
          <a:xfrm rot="10800000">
            <a:off x="-7398" y="0"/>
            <a:ext cx="9162098" cy="5150900"/>
          </a:xfrm>
          <a:prstGeom prst="rect">
            <a:avLst/>
          </a:prstGeom>
          <a:noFill/>
          <a:ln>
            <a:noFill/>
          </a:ln>
        </p:spPr>
      </p:pic>
      <p:pic>
        <p:nvPicPr>
          <p:cNvPr id="292" name="Google Shape;292;p35"/>
          <p:cNvPicPr preferRelativeResize="0"/>
          <p:nvPr/>
        </p:nvPicPr>
        <p:blipFill rotWithShape="1">
          <a:blip r:embed="rId4">
            <a:alphaModFix/>
          </a:blip>
          <a:srcRect b="0" l="0" r="0" t="0"/>
          <a:stretch/>
        </p:blipFill>
        <p:spPr>
          <a:xfrm rot="-5400000">
            <a:off x="4102912" y="4277787"/>
            <a:ext cx="953575" cy="111800"/>
          </a:xfrm>
          <a:prstGeom prst="rect">
            <a:avLst/>
          </a:prstGeom>
          <a:noFill/>
          <a:ln>
            <a:noFill/>
          </a:ln>
        </p:spPr>
      </p:pic>
      <p:pic>
        <p:nvPicPr>
          <p:cNvPr id="293" name="Google Shape;293;p35"/>
          <p:cNvPicPr preferRelativeResize="0"/>
          <p:nvPr/>
        </p:nvPicPr>
        <p:blipFill rotWithShape="1">
          <a:blip r:embed="rId4">
            <a:alphaModFix/>
          </a:blip>
          <a:srcRect b="0" l="0" r="0" t="0"/>
          <a:stretch/>
        </p:blipFill>
        <p:spPr>
          <a:xfrm>
            <a:off x="6304935" y="2708769"/>
            <a:ext cx="1025027" cy="96405"/>
          </a:xfrm>
          <a:prstGeom prst="rect">
            <a:avLst/>
          </a:prstGeom>
          <a:noFill/>
          <a:ln>
            <a:noFill/>
          </a:ln>
        </p:spPr>
      </p:pic>
      <p:pic>
        <p:nvPicPr>
          <p:cNvPr id="294" name="Google Shape;294;p35"/>
          <p:cNvPicPr preferRelativeResize="0"/>
          <p:nvPr/>
        </p:nvPicPr>
        <p:blipFill rotWithShape="1">
          <a:blip r:embed="rId4">
            <a:alphaModFix/>
          </a:blip>
          <a:srcRect b="0" l="0" r="0" t="0"/>
          <a:stretch/>
        </p:blipFill>
        <p:spPr>
          <a:xfrm>
            <a:off x="5881810" y="1584756"/>
            <a:ext cx="1025027" cy="96405"/>
          </a:xfrm>
          <a:prstGeom prst="rect">
            <a:avLst/>
          </a:prstGeom>
          <a:noFill/>
          <a:ln>
            <a:noFill/>
          </a:ln>
        </p:spPr>
      </p:pic>
      <p:pic>
        <p:nvPicPr>
          <p:cNvPr id="295" name="Google Shape;295;p35"/>
          <p:cNvPicPr preferRelativeResize="0"/>
          <p:nvPr/>
        </p:nvPicPr>
        <p:blipFill rotWithShape="1">
          <a:blip r:embed="rId4">
            <a:alphaModFix/>
          </a:blip>
          <a:srcRect b="0" l="0" r="0" t="0"/>
          <a:stretch/>
        </p:blipFill>
        <p:spPr>
          <a:xfrm rot="10800000">
            <a:off x="2318035" y="1584769"/>
            <a:ext cx="1025027" cy="96405"/>
          </a:xfrm>
          <a:prstGeom prst="rect">
            <a:avLst/>
          </a:prstGeom>
          <a:noFill/>
          <a:ln>
            <a:noFill/>
          </a:ln>
        </p:spPr>
      </p:pic>
      <p:pic>
        <p:nvPicPr>
          <p:cNvPr id="296" name="Google Shape;296;p35"/>
          <p:cNvPicPr preferRelativeResize="0"/>
          <p:nvPr/>
        </p:nvPicPr>
        <p:blipFill rotWithShape="1">
          <a:blip r:embed="rId4">
            <a:alphaModFix/>
          </a:blip>
          <a:srcRect b="0" l="0" r="0" t="0"/>
          <a:stretch/>
        </p:blipFill>
        <p:spPr>
          <a:xfrm rot="10800000">
            <a:off x="1745385" y="2751619"/>
            <a:ext cx="1025027" cy="96405"/>
          </a:xfrm>
          <a:prstGeom prst="rect">
            <a:avLst/>
          </a:prstGeom>
          <a:noFill/>
          <a:ln>
            <a:noFill/>
          </a:ln>
        </p:spPr>
      </p:pic>
      <p:pic>
        <p:nvPicPr>
          <p:cNvPr id="297" name="Google Shape;297;p35"/>
          <p:cNvPicPr preferRelativeResize="0"/>
          <p:nvPr/>
        </p:nvPicPr>
        <p:blipFill rotWithShape="1">
          <a:blip r:embed="rId5">
            <a:alphaModFix/>
          </a:blip>
          <a:srcRect b="0" l="0" r="0" t="0"/>
          <a:stretch/>
        </p:blipFill>
        <p:spPr>
          <a:xfrm>
            <a:off x="3125366" y="1313963"/>
            <a:ext cx="2885965" cy="2885965"/>
          </a:xfrm>
          <a:prstGeom prst="rect">
            <a:avLst/>
          </a:prstGeom>
          <a:noFill/>
          <a:ln>
            <a:noFill/>
          </a:ln>
        </p:spPr>
      </p:pic>
      <p:pic>
        <p:nvPicPr>
          <p:cNvPr id="298" name="Google Shape;298;p35"/>
          <p:cNvPicPr preferRelativeResize="0"/>
          <p:nvPr/>
        </p:nvPicPr>
        <p:blipFill rotWithShape="1">
          <a:blip r:embed="rId6">
            <a:alphaModFix/>
          </a:blip>
          <a:srcRect b="0" l="0" r="0" t="0"/>
          <a:stretch/>
        </p:blipFill>
        <p:spPr>
          <a:xfrm>
            <a:off x="3343066" y="1531675"/>
            <a:ext cx="2450564" cy="2450564"/>
          </a:xfrm>
          <a:prstGeom prst="rect">
            <a:avLst/>
          </a:prstGeom>
          <a:noFill/>
          <a:ln>
            <a:noFill/>
          </a:ln>
        </p:spPr>
      </p:pic>
      <p:sp>
        <p:nvSpPr>
          <p:cNvPr id="299" name="Google Shape;299;p35"/>
          <p:cNvSpPr txBox="1"/>
          <p:nvPr/>
        </p:nvSpPr>
        <p:spPr>
          <a:xfrm>
            <a:off x="3262190" y="2599153"/>
            <a:ext cx="2619600" cy="315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600">
                <a:solidFill>
                  <a:schemeClr val="dk1"/>
                </a:solidFill>
                <a:latin typeface="NanumGothic ExtraBold"/>
                <a:ea typeface="NanumGothic ExtraBold"/>
                <a:cs typeface="NanumGothic ExtraBold"/>
                <a:sym typeface="NanumGothic ExtraBold"/>
              </a:rPr>
              <a:t>개발 환경 및 언어</a:t>
            </a:r>
            <a:endParaRPr sz="600">
              <a:solidFill>
                <a:schemeClr val="dk1"/>
              </a:solidFill>
              <a:latin typeface="NanumGothic ExtraBold"/>
              <a:ea typeface="NanumGothic ExtraBold"/>
              <a:cs typeface="NanumGothic ExtraBold"/>
              <a:sym typeface="NanumGothic ExtraBold"/>
            </a:endParaRPr>
          </a:p>
        </p:txBody>
      </p:sp>
      <p:pic>
        <p:nvPicPr>
          <p:cNvPr id="300" name="Google Shape;300;p35"/>
          <p:cNvPicPr preferRelativeResize="0"/>
          <p:nvPr/>
        </p:nvPicPr>
        <p:blipFill rotWithShape="1">
          <a:blip r:embed="rId7">
            <a:alphaModFix/>
          </a:blip>
          <a:srcRect b="0" l="0" r="0" t="0"/>
          <a:stretch/>
        </p:blipFill>
        <p:spPr>
          <a:xfrm>
            <a:off x="8019047" y="320621"/>
            <a:ext cx="510965" cy="103619"/>
          </a:xfrm>
          <a:prstGeom prst="rect">
            <a:avLst/>
          </a:prstGeom>
          <a:noFill/>
          <a:ln>
            <a:noFill/>
          </a:ln>
        </p:spPr>
      </p:pic>
      <p:sp>
        <p:nvSpPr>
          <p:cNvPr id="301" name="Google Shape;301;p35"/>
          <p:cNvSpPr txBox="1"/>
          <p:nvPr/>
        </p:nvSpPr>
        <p:spPr>
          <a:xfrm>
            <a:off x="609524" y="291233"/>
            <a:ext cx="2338516" cy="22309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rgbClr val="3D3D3D"/>
                </a:solidFill>
                <a:latin typeface="Arial"/>
                <a:ea typeface="Arial"/>
                <a:cs typeface="Arial"/>
                <a:sym typeface="Arial"/>
              </a:rPr>
              <a:t>02 </a:t>
            </a:r>
            <a:r>
              <a:rPr lang="ko" sz="1000">
                <a:solidFill>
                  <a:srgbClr val="3D3D3D"/>
                </a:solidFill>
              </a:rPr>
              <a:t>개발환경</a:t>
            </a:r>
            <a:endParaRPr sz="900">
              <a:solidFill>
                <a:schemeClr val="dk1"/>
              </a:solidFill>
              <a:latin typeface="Malgun Gothic"/>
              <a:ea typeface="Malgun Gothic"/>
              <a:cs typeface="Malgun Gothic"/>
              <a:sym typeface="Malgun Gothic"/>
            </a:endParaRPr>
          </a:p>
        </p:txBody>
      </p:sp>
      <p:pic>
        <p:nvPicPr>
          <p:cNvPr id="302" name="Google Shape;302;p35"/>
          <p:cNvPicPr preferRelativeResize="0"/>
          <p:nvPr/>
        </p:nvPicPr>
        <p:blipFill>
          <a:blip r:embed="rId8">
            <a:alphaModFix/>
          </a:blip>
          <a:stretch>
            <a:fillRect/>
          </a:stretch>
        </p:blipFill>
        <p:spPr>
          <a:xfrm>
            <a:off x="8047575" y="80075"/>
            <a:ext cx="240550" cy="240550"/>
          </a:xfrm>
          <a:prstGeom prst="rect">
            <a:avLst/>
          </a:prstGeom>
          <a:noFill/>
          <a:ln>
            <a:noFill/>
          </a:ln>
        </p:spPr>
      </p:pic>
      <p:sp>
        <p:nvSpPr>
          <p:cNvPr id="303" name="Google Shape;303;p35"/>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grpSp>
        <p:nvGrpSpPr>
          <p:cNvPr id="304" name="Google Shape;304;p35"/>
          <p:cNvGrpSpPr/>
          <p:nvPr/>
        </p:nvGrpSpPr>
        <p:grpSpPr>
          <a:xfrm>
            <a:off x="3027282" y="1054098"/>
            <a:ext cx="1214330" cy="1157756"/>
            <a:chOff x="5632332" y="71036"/>
            <a:chExt cx="1214330" cy="1157756"/>
          </a:xfrm>
        </p:grpSpPr>
        <p:pic>
          <p:nvPicPr>
            <p:cNvPr id="305" name="Google Shape;305;p35"/>
            <p:cNvPicPr preferRelativeResize="0"/>
            <p:nvPr/>
          </p:nvPicPr>
          <p:blipFill rotWithShape="1">
            <a:blip r:embed="rId9">
              <a:alphaModFix/>
            </a:blip>
            <a:srcRect b="0" l="0" r="0" t="0"/>
            <a:stretch/>
          </p:blipFill>
          <p:spPr>
            <a:xfrm>
              <a:off x="5632332" y="71036"/>
              <a:ext cx="1214330" cy="1157756"/>
            </a:xfrm>
            <a:prstGeom prst="rect">
              <a:avLst/>
            </a:prstGeom>
            <a:noFill/>
            <a:ln>
              <a:noFill/>
            </a:ln>
          </p:spPr>
        </p:pic>
        <p:pic>
          <p:nvPicPr>
            <p:cNvPr id="306" name="Google Shape;306;p35"/>
            <p:cNvPicPr preferRelativeResize="0"/>
            <p:nvPr/>
          </p:nvPicPr>
          <p:blipFill rotWithShape="1">
            <a:blip r:embed="rId10">
              <a:alphaModFix/>
            </a:blip>
            <a:srcRect b="0" l="0" r="0" t="0"/>
            <a:stretch/>
          </p:blipFill>
          <p:spPr>
            <a:xfrm>
              <a:off x="5829367" y="251949"/>
              <a:ext cx="820250" cy="795934"/>
            </a:xfrm>
            <a:prstGeom prst="rect">
              <a:avLst/>
            </a:prstGeom>
            <a:noFill/>
            <a:ln>
              <a:noFill/>
            </a:ln>
          </p:spPr>
        </p:pic>
        <p:sp>
          <p:nvSpPr>
            <p:cNvPr id="307" name="Google Shape;307;p35"/>
            <p:cNvSpPr txBox="1"/>
            <p:nvPr/>
          </p:nvSpPr>
          <p:spPr>
            <a:xfrm>
              <a:off x="5830881" y="538322"/>
              <a:ext cx="817200" cy="223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000">
                  <a:solidFill>
                    <a:schemeClr val="dk1"/>
                  </a:solidFill>
                  <a:latin typeface="NanumGothic ExtraBold"/>
                  <a:ea typeface="NanumGothic ExtraBold"/>
                  <a:cs typeface="NanumGothic ExtraBold"/>
                  <a:sym typeface="NanumGothic ExtraBold"/>
                </a:rPr>
                <a:t>Back</a:t>
              </a:r>
              <a:r>
                <a:rPr lang="ko" sz="1000">
                  <a:solidFill>
                    <a:schemeClr val="dk1"/>
                  </a:solidFill>
                  <a:latin typeface="NanumGothic ExtraBold"/>
                  <a:ea typeface="NanumGothic ExtraBold"/>
                  <a:cs typeface="NanumGothic ExtraBold"/>
                  <a:sym typeface="NanumGothic ExtraBold"/>
                </a:rPr>
                <a:t>-end</a:t>
              </a:r>
              <a:endParaRPr sz="1000">
                <a:solidFill>
                  <a:schemeClr val="dk1"/>
                </a:solidFill>
                <a:latin typeface="NanumGothic ExtraBold"/>
                <a:ea typeface="NanumGothic ExtraBold"/>
                <a:cs typeface="NanumGothic ExtraBold"/>
                <a:sym typeface="NanumGothic ExtraBold"/>
              </a:endParaRPr>
            </a:p>
          </p:txBody>
        </p:sp>
      </p:grpSp>
      <p:grpSp>
        <p:nvGrpSpPr>
          <p:cNvPr id="308" name="Google Shape;308;p35"/>
          <p:cNvGrpSpPr/>
          <p:nvPr/>
        </p:nvGrpSpPr>
        <p:grpSpPr>
          <a:xfrm>
            <a:off x="4918857" y="1054098"/>
            <a:ext cx="1214330" cy="1157756"/>
            <a:chOff x="5632332" y="71036"/>
            <a:chExt cx="1214330" cy="1157756"/>
          </a:xfrm>
        </p:grpSpPr>
        <p:pic>
          <p:nvPicPr>
            <p:cNvPr id="309" name="Google Shape;309;p35"/>
            <p:cNvPicPr preferRelativeResize="0"/>
            <p:nvPr/>
          </p:nvPicPr>
          <p:blipFill rotWithShape="1">
            <a:blip r:embed="rId9">
              <a:alphaModFix/>
            </a:blip>
            <a:srcRect b="0" l="0" r="0" t="0"/>
            <a:stretch/>
          </p:blipFill>
          <p:spPr>
            <a:xfrm>
              <a:off x="5632332" y="71036"/>
              <a:ext cx="1214330" cy="1157756"/>
            </a:xfrm>
            <a:prstGeom prst="rect">
              <a:avLst/>
            </a:prstGeom>
            <a:noFill/>
            <a:ln>
              <a:noFill/>
            </a:ln>
          </p:spPr>
        </p:pic>
        <p:pic>
          <p:nvPicPr>
            <p:cNvPr id="310" name="Google Shape;310;p35"/>
            <p:cNvPicPr preferRelativeResize="0"/>
            <p:nvPr/>
          </p:nvPicPr>
          <p:blipFill rotWithShape="1">
            <a:blip r:embed="rId10">
              <a:alphaModFix/>
            </a:blip>
            <a:srcRect b="0" l="0" r="0" t="0"/>
            <a:stretch/>
          </p:blipFill>
          <p:spPr>
            <a:xfrm>
              <a:off x="5829367" y="251949"/>
              <a:ext cx="820250" cy="795934"/>
            </a:xfrm>
            <a:prstGeom prst="rect">
              <a:avLst/>
            </a:prstGeom>
            <a:noFill/>
            <a:ln>
              <a:noFill/>
            </a:ln>
          </p:spPr>
        </p:pic>
        <p:sp>
          <p:nvSpPr>
            <p:cNvPr id="311" name="Google Shape;311;p35"/>
            <p:cNvSpPr txBox="1"/>
            <p:nvPr/>
          </p:nvSpPr>
          <p:spPr>
            <a:xfrm>
              <a:off x="5830881" y="538322"/>
              <a:ext cx="817200" cy="223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000">
                  <a:solidFill>
                    <a:schemeClr val="dk1"/>
                  </a:solidFill>
                  <a:latin typeface="NanumGothic ExtraBold"/>
                  <a:ea typeface="NanumGothic ExtraBold"/>
                  <a:cs typeface="NanumGothic ExtraBold"/>
                  <a:sym typeface="NanumGothic ExtraBold"/>
                </a:rPr>
                <a:t>Front</a:t>
              </a:r>
              <a:r>
                <a:rPr lang="ko" sz="1000">
                  <a:solidFill>
                    <a:schemeClr val="dk1"/>
                  </a:solidFill>
                  <a:latin typeface="NanumGothic ExtraBold"/>
                  <a:ea typeface="NanumGothic ExtraBold"/>
                  <a:cs typeface="NanumGothic ExtraBold"/>
                  <a:sym typeface="NanumGothic ExtraBold"/>
                </a:rPr>
                <a:t>-end</a:t>
              </a:r>
              <a:endParaRPr sz="1000">
                <a:solidFill>
                  <a:schemeClr val="dk1"/>
                </a:solidFill>
                <a:latin typeface="NanumGothic ExtraBold"/>
                <a:ea typeface="NanumGothic ExtraBold"/>
                <a:cs typeface="NanumGothic ExtraBold"/>
                <a:sym typeface="NanumGothic ExtraBold"/>
              </a:endParaRPr>
            </a:p>
          </p:txBody>
        </p:sp>
      </p:grpSp>
      <p:grpSp>
        <p:nvGrpSpPr>
          <p:cNvPr id="312" name="Google Shape;312;p35"/>
          <p:cNvGrpSpPr/>
          <p:nvPr/>
        </p:nvGrpSpPr>
        <p:grpSpPr>
          <a:xfrm>
            <a:off x="5367282" y="2178073"/>
            <a:ext cx="1214330" cy="1157756"/>
            <a:chOff x="5632332" y="71036"/>
            <a:chExt cx="1214330" cy="1157756"/>
          </a:xfrm>
        </p:grpSpPr>
        <p:pic>
          <p:nvPicPr>
            <p:cNvPr id="313" name="Google Shape;313;p35"/>
            <p:cNvPicPr preferRelativeResize="0"/>
            <p:nvPr/>
          </p:nvPicPr>
          <p:blipFill rotWithShape="1">
            <a:blip r:embed="rId9">
              <a:alphaModFix/>
            </a:blip>
            <a:srcRect b="0" l="0" r="0" t="0"/>
            <a:stretch/>
          </p:blipFill>
          <p:spPr>
            <a:xfrm>
              <a:off x="5632332" y="71036"/>
              <a:ext cx="1214330" cy="1157756"/>
            </a:xfrm>
            <a:prstGeom prst="rect">
              <a:avLst/>
            </a:prstGeom>
            <a:noFill/>
            <a:ln>
              <a:noFill/>
            </a:ln>
          </p:spPr>
        </p:pic>
        <p:pic>
          <p:nvPicPr>
            <p:cNvPr id="314" name="Google Shape;314;p35"/>
            <p:cNvPicPr preferRelativeResize="0"/>
            <p:nvPr/>
          </p:nvPicPr>
          <p:blipFill rotWithShape="1">
            <a:blip r:embed="rId10">
              <a:alphaModFix/>
            </a:blip>
            <a:srcRect b="0" l="0" r="0" t="0"/>
            <a:stretch/>
          </p:blipFill>
          <p:spPr>
            <a:xfrm>
              <a:off x="5829367" y="251949"/>
              <a:ext cx="820250" cy="795934"/>
            </a:xfrm>
            <a:prstGeom prst="rect">
              <a:avLst/>
            </a:prstGeom>
            <a:noFill/>
            <a:ln>
              <a:noFill/>
            </a:ln>
          </p:spPr>
        </p:pic>
        <p:sp>
          <p:nvSpPr>
            <p:cNvPr id="315" name="Google Shape;315;p35"/>
            <p:cNvSpPr txBox="1"/>
            <p:nvPr/>
          </p:nvSpPr>
          <p:spPr>
            <a:xfrm>
              <a:off x="5830881" y="538322"/>
              <a:ext cx="817200" cy="223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000">
                  <a:solidFill>
                    <a:schemeClr val="dk1"/>
                  </a:solidFill>
                  <a:latin typeface="NanumGothic ExtraBold"/>
                  <a:ea typeface="NanumGothic ExtraBold"/>
                  <a:cs typeface="NanumGothic ExtraBold"/>
                  <a:sym typeface="NanumGothic ExtraBold"/>
                </a:rPr>
                <a:t>협업 Tool</a:t>
              </a:r>
              <a:endParaRPr sz="1000">
                <a:solidFill>
                  <a:schemeClr val="dk1"/>
                </a:solidFill>
                <a:latin typeface="NanumGothic ExtraBold"/>
                <a:ea typeface="NanumGothic ExtraBold"/>
                <a:cs typeface="NanumGothic ExtraBold"/>
                <a:sym typeface="NanumGothic ExtraBold"/>
              </a:endParaRPr>
            </a:p>
          </p:txBody>
        </p:sp>
      </p:grpSp>
      <p:grpSp>
        <p:nvGrpSpPr>
          <p:cNvPr id="316" name="Google Shape;316;p35"/>
          <p:cNvGrpSpPr/>
          <p:nvPr/>
        </p:nvGrpSpPr>
        <p:grpSpPr>
          <a:xfrm>
            <a:off x="2522432" y="2178086"/>
            <a:ext cx="1214330" cy="1157756"/>
            <a:chOff x="5632332" y="71036"/>
            <a:chExt cx="1214330" cy="1157756"/>
          </a:xfrm>
        </p:grpSpPr>
        <p:pic>
          <p:nvPicPr>
            <p:cNvPr id="317" name="Google Shape;317;p35"/>
            <p:cNvPicPr preferRelativeResize="0"/>
            <p:nvPr/>
          </p:nvPicPr>
          <p:blipFill rotWithShape="1">
            <a:blip r:embed="rId9">
              <a:alphaModFix/>
            </a:blip>
            <a:srcRect b="0" l="0" r="0" t="0"/>
            <a:stretch/>
          </p:blipFill>
          <p:spPr>
            <a:xfrm>
              <a:off x="5632332" y="71036"/>
              <a:ext cx="1214330" cy="1157756"/>
            </a:xfrm>
            <a:prstGeom prst="rect">
              <a:avLst/>
            </a:prstGeom>
            <a:noFill/>
            <a:ln>
              <a:noFill/>
            </a:ln>
          </p:spPr>
        </p:pic>
        <p:pic>
          <p:nvPicPr>
            <p:cNvPr id="318" name="Google Shape;318;p35"/>
            <p:cNvPicPr preferRelativeResize="0"/>
            <p:nvPr/>
          </p:nvPicPr>
          <p:blipFill rotWithShape="1">
            <a:blip r:embed="rId10">
              <a:alphaModFix/>
            </a:blip>
            <a:srcRect b="0" l="0" r="0" t="0"/>
            <a:stretch/>
          </p:blipFill>
          <p:spPr>
            <a:xfrm>
              <a:off x="5829367" y="251949"/>
              <a:ext cx="820250" cy="795934"/>
            </a:xfrm>
            <a:prstGeom prst="rect">
              <a:avLst/>
            </a:prstGeom>
            <a:noFill/>
            <a:ln>
              <a:noFill/>
            </a:ln>
          </p:spPr>
        </p:pic>
        <p:sp>
          <p:nvSpPr>
            <p:cNvPr id="319" name="Google Shape;319;p35"/>
            <p:cNvSpPr txBox="1"/>
            <p:nvPr/>
          </p:nvSpPr>
          <p:spPr>
            <a:xfrm>
              <a:off x="5830881" y="538322"/>
              <a:ext cx="817200" cy="223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000">
                  <a:solidFill>
                    <a:schemeClr val="dk1"/>
                  </a:solidFill>
                  <a:latin typeface="NanumGothic ExtraBold"/>
                  <a:ea typeface="NanumGothic ExtraBold"/>
                  <a:cs typeface="NanumGothic ExtraBold"/>
                  <a:sym typeface="NanumGothic ExtraBold"/>
                </a:rPr>
                <a:t>API</a:t>
              </a:r>
              <a:endParaRPr sz="1000">
                <a:solidFill>
                  <a:schemeClr val="dk1"/>
                </a:solidFill>
                <a:latin typeface="NanumGothic ExtraBold"/>
                <a:ea typeface="NanumGothic ExtraBold"/>
                <a:cs typeface="NanumGothic ExtraBold"/>
                <a:sym typeface="NanumGothic ExtraBold"/>
              </a:endParaRPr>
            </a:p>
          </p:txBody>
        </p:sp>
      </p:grpSp>
      <p:grpSp>
        <p:nvGrpSpPr>
          <p:cNvPr id="320" name="Google Shape;320;p35"/>
          <p:cNvGrpSpPr/>
          <p:nvPr/>
        </p:nvGrpSpPr>
        <p:grpSpPr>
          <a:xfrm>
            <a:off x="3972532" y="3581211"/>
            <a:ext cx="1214330" cy="1157756"/>
            <a:chOff x="5632332" y="71036"/>
            <a:chExt cx="1214330" cy="1157756"/>
          </a:xfrm>
        </p:grpSpPr>
        <p:pic>
          <p:nvPicPr>
            <p:cNvPr id="321" name="Google Shape;321;p35"/>
            <p:cNvPicPr preferRelativeResize="0"/>
            <p:nvPr/>
          </p:nvPicPr>
          <p:blipFill rotWithShape="1">
            <a:blip r:embed="rId9">
              <a:alphaModFix/>
            </a:blip>
            <a:srcRect b="0" l="0" r="0" t="0"/>
            <a:stretch/>
          </p:blipFill>
          <p:spPr>
            <a:xfrm>
              <a:off x="5632332" y="71036"/>
              <a:ext cx="1214330" cy="1157756"/>
            </a:xfrm>
            <a:prstGeom prst="rect">
              <a:avLst/>
            </a:prstGeom>
            <a:noFill/>
            <a:ln>
              <a:noFill/>
            </a:ln>
          </p:spPr>
        </p:pic>
        <p:pic>
          <p:nvPicPr>
            <p:cNvPr id="322" name="Google Shape;322;p35"/>
            <p:cNvPicPr preferRelativeResize="0"/>
            <p:nvPr/>
          </p:nvPicPr>
          <p:blipFill rotWithShape="1">
            <a:blip r:embed="rId10">
              <a:alphaModFix/>
            </a:blip>
            <a:srcRect b="0" l="0" r="0" t="0"/>
            <a:stretch/>
          </p:blipFill>
          <p:spPr>
            <a:xfrm>
              <a:off x="5829367" y="251949"/>
              <a:ext cx="820250" cy="795934"/>
            </a:xfrm>
            <a:prstGeom prst="rect">
              <a:avLst/>
            </a:prstGeom>
            <a:noFill/>
            <a:ln>
              <a:noFill/>
            </a:ln>
          </p:spPr>
        </p:pic>
        <p:sp>
          <p:nvSpPr>
            <p:cNvPr id="323" name="Google Shape;323;p35"/>
            <p:cNvSpPr txBox="1"/>
            <p:nvPr/>
          </p:nvSpPr>
          <p:spPr>
            <a:xfrm>
              <a:off x="5830881" y="538322"/>
              <a:ext cx="817200" cy="223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000">
                  <a:solidFill>
                    <a:schemeClr val="dk1"/>
                  </a:solidFill>
                  <a:latin typeface="NanumGothic ExtraBold"/>
                  <a:ea typeface="NanumGothic ExtraBold"/>
                  <a:cs typeface="NanumGothic ExtraBold"/>
                  <a:sym typeface="NanumGothic ExtraBold"/>
                </a:rPr>
                <a:t>언어</a:t>
              </a:r>
              <a:endParaRPr sz="1000">
                <a:solidFill>
                  <a:schemeClr val="dk1"/>
                </a:solidFill>
                <a:latin typeface="NanumGothic ExtraBold"/>
                <a:ea typeface="NanumGothic ExtraBold"/>
                <a:cs typeface="NanumGothic ExtraBold"/>
                <a:sym typeface="NanumGothic ExtraBold"/>
              </a:endParaRPr>
            </a:p>
          </p:txBody>
        </p:sp>
      </p:grpSp>
      <p:pic>
        <p:nvPicPr>
          <p:cNvPr id="324" name="Google Shape;324;p35"/>
          <p:cNvPicPr preferRelativeResize="0"/>
          <p:nvPr/>
        </p:nvPicPr>
        <p:blipFill>
          <a:blip r:embed="rId11">
            <a:alphaModFix/>
          </a:blip>
          <a:stretch>
            <a:fillRect/>
          </a:stretch>
        </p:blipFill>
        <p:spPr>
          <a:xfrm>
            <a:off x="7448100" y="2508614"/>
            <a:ext cx="886930" cy="496675"/>
          </a:xfrm>
          <a:prstGeom prst="rect">
            <a:avLst/>
          </a:prstGeom>
          <a:noFill/>
          <a:ln>
            <a:noFill/>
          </a:ln>
        </p:spPr>
      </p:pic>
      <p:pic>
        <p:nvPicPr>
          <p:cNvPr id="325" name="Google Shape;325;p35"/>
          <p:cNvPicPr preferRelativeResize="0"/>
          <p:nvPr/>
        </p:nvPicPr>
        <p:blipFill>
          <a:blip r:embed="rId12">
            <a:alphaModFix/>
          </a:blip>
          <a:stretch>
            <a:fillRect/>
          </a:stretch>
        </p:blipFill>
        <p:spPr>
          <a:xfrm>
            <a:off x="3972537" y="320624"/>
            <a:ext cx="1091574" cy="496674"/>
          </a:xfrm>
          <a:prstGeom prst="rect">
            <a:avLst/>
          </a:prstGeom>
          <a:noFill/>
          <a:ln>
            <a:noFill/>
          </a:ln>
        </p:spPr>
      </p:pic>
      <p:pic>
        <p:nvPicPr>
          <p:cNvPr id="326" name="Google Shape;326;p35"/>
          <p:cNvPicPr preferRelativeResize="0"/>
          <p:nvPr/>
        </p:nvPicPr>
        <p:blipFill>
          <a:blip r:embed="rId13">
            <a:alphaModFix/>
          </a:blip>
          <a:stretch>
            <a:fillRect/>
          </a:stretch>
        </p:blipFill>
        <p:spPr>
          <a:xfrm>
            <a:off x="1452100" y="1335375"/>
            <a:ext cx="793600" cy="595204"/>
          </a:xfrm>
          <a:prstGeom prst="rect">
            <a:avLst/>
          </a:prstGeom>
          <a:noFill/>
          <a:ln>
            <a:noFill/>
          </a:ln>
        </p:spPr>
      </p:pic>
      <p:pic>
        <p:nvPicPr>
          <p:cNvPr id="327" name="Google Shape;327;p35"/>
          <p:cNvPicPr preferRelativeResize="0"/>
          <p:nvPr/>
        </p:nvPicPr>
        <p:blipFill>
          <a:blip r:embed="rId14">
            <a:alphaModFix/>
          </a:blip>
          <a:stretch>
            <a:fillRect/>
          </a:stretch>
        </p:blipFill>
        <p:spPr>
          <a:xfrm>
            <a:off x="404625" y="1384629"/>
            <a:ext cx="1047465" cy="496674"/>
          </a:xfrm>
          <a:prstGeom prst="rect">
            <a:avLst/>
          </a:prstGeom>
          <a:noFill/>
          <a:ln>
            <a:noFill/>
          </a:ln>
        </p:spPr>
      </p:pic>
      <p:pic>
        <p:nvPicPr>
          <p:cNvPr id="328" name="Google Shape;328;p35"/>
          <p:cNvPicPr preferRelativeResize="0"/>
          <p:nvPr/>
        </p:nvPicPr>
        <p:blipFill>
          <a:blip r:embed="rId15">
            <a:alphaModFix/>
          </a:blip>
          <a:stretch>
            <a:fillRect/>
          </a:stretch>
        </p:blipFill>
        <p:spPr>
          <a:xfrm>
            <a:off x="265850" y="2508628"/>
            <a:ext cx="1124568" cy="496675"/>
          </a:xfrm>
          <a:prstGeom prst="rect">
            <a:avLst/>
          </a:prstGeom>
          <a:noFill/>
          <a:ln>
            <a:noFill/>
          </a:ln>
        </p:spPr>
      </p:pic>
      <p:pic>
        <p:nvPicPr>
          <p:cNvPr id="329" name="Google Shape;329;p35"/>
          <p:cNvPicPr preferRelativeResize="0"/>
          <p:nvPr/>
        </p:nvPicPr>
        <p:blipFill>
          <a:blip r:embed="rId16">
            <a:alphaModFix/>
          </a:blip>
          <a:stretch>
            <a:fillRect/>
          </a:stretch>
        </p:blipFill>
        <p:spPr>
          <a:xfrm>
            <a:off x="209627" y="3104575"/>
            <a:ext cx="1437449" cy="476620"/>
          </a:xfrm>
          <a:prstGeom prst="rect">
            <a:avLst/>
          </a:prstGeom>
          <a:noFill/>
          <a:ln>
            <a:noFill/>
          </a:ln>
        </p:spPr>
      </p:pic>
      <p:pic>
        <p:nvPicPr>
          <p:cNvPr id="330" name="Google Shape;330;p35"/>
          <p:cNvPicPr preferRelativeResize="0"/>
          <p:nvPr/>
        </p:nvPicPr>
        <p:blipFill>
          <a:blip r:embed="rId17">
            <a:alphaModFix/>
          </a:blip>
          <a:stretch>
            <a:fillRect/>
          </a:stretch>
        </p:blipFill>
        <p:spPr>
          <a:xfrm>
            <a:off x="5640424" y="4078949"/>
            <a:ext cx="2694600" cy="965350"/>
          </a:xfrm>
          <a:prstGeom prst="rect">
            <a:avLst/>
          </a:prstGeom>
          <a:noFill/>
          <a:ln>
            <a:noFill/>
          </a:ln>
        </p:spPr>
      </p:pic>
      <p:pic>
        <p:nvPicPr>
          <p:cNvPr id="331" name="Google Shape;331;p35"/>
          <p:cNvPicPr preferRelativeResize="0"/>
          <p:nvPr/>
        </p:nvPicPr>
        <p:blipFill rotWithShape="1">
          <a:blip r:embed="rId4">
            <a:alphaModFix/>
          </a:blip>
          <a:srcRect b="0" l="0" r="0" t="0"/>
          <a:stretch/>
        </p:blipFill>
        <p:spPr>
          <a:xfrm>
            <a:off x="4572010" y="4772794"/>
            <a:ext cx="1025027" cy="96405"/>
          </a:xfrm>
          <a:prstGeom prst="rect">
            <a:avLst/>
          </a:prstGeom>
          <a:noFill/>
          <a:ln>
            <a:noFill/>
          </a:ln>
        </p:spPr>
      </p:pic>
      <p:pic>
        <p:nvPicPr>
          <p:cNvPr id="332" name="Google Shape;332;p35"/>
          <p:cNvPicPr preferRelativeResize="0"/>
          <p:nvPr/>
        </p:nvPicPr>
        <p:blipFill>
          <a:blip r:embed="rId18">
            <a:alphaModFix/>
          </a:blip>
          <a:stretch>
            <a:fillRect/>
          </a:stretch>
        </p:blipFill>
        <p:spPr>
          <a:xfrm>
            <a:off x="7057000" y="1325853"/>
            <a:ext cx="886925" cy="614196"/>
          </a:xfrm>
          <a:prstGeom prst="rect">
            <a:avLst/>
          </a:prstGeom>
          <a:noFill/>
          <a:ln>
            <a:noFill/>
          </a:ln>
        </p:spPr>
      </p:pic>
      <p:pic>
        <p:nvPicPr>
          <p:cNvPr id="333" name="Google Shape;333;p35"/>
          <p:cNvPicPr preferRelativeResize="0"/>
          <p:nvPr/>
        </p:nvPicPr>
        <p:blipFill>
          <a:blip r:embed="rId19">
            <a:alphaModFix/>
          </a:blip>
          <a:stretch>
            <a:fillRect/>
          </a:stretch>
        </p:blipFill>
        <p:spPr>
          <a:xfrm>
            <a:off x="8019050" y="1403817"/>
            <a:ext cx="1047476" cy="458270"/>
          </a:xfrm>
          <a:prstGeom prst="rect">
            <a:avLst/>
          </a:prstGeom>
          <a:noFill/>
          <a:ln>
            <a:noFill/>
          </a:ln>
        </p:spPr>
      </p:pic>
      <p:pic>
        <p:nvPicPr>
          <p:cNvPr id="334" name="Google Shape;334;p35"/>
          <p:cNvPicPr preferRelativeResize="0"/>
          <p:nvPr/>
        </p:nvPicPr>
        <p:blipFill>
          <a:blip r:embed="rId20">
            <a:alphaModFix/>
          </a:blip>
          <a:stretch>
            <a:fillRect/>
          </a:stretch>
        </p:blipFill>
        <p:spPr>
          <a:xfrm>
            <a:off x="287864" y="3680475"/>
            <a:ext cx="1280999" cy="5408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36"/>
          <p:cNvPicPr preferRelativeResize="0"/>
          <p:nvPr/>
        </p:nvPicPr>
        <p:blipFill rotWithShape="1">
          <a:blip r:embed="rId3">
            <a:alphaModFix/>
          </a:blip>
          <a:srcRect b="0" l="0" r="0" t="0"/>
          <a:stretch/>
        </p:blipFill>
        <p:spPr>
          <a:xfrm rot="10800000">
            <a:off x="-7398" y="0"/>
            <a:ext cx="9162098" cy="5150900"/>
          </a:xfrm>
          <a:prstGeom prst="rect">
            <a:avLst/>
          </a:prstGeom>
          <a:noFill/>
          <a:ln>
            <a:noFill/>
          </a:ln>
        </p:spPr>
      </p:pic>
      <p:pic>
        <p:nvPicPr>
          <p:cNvPr id="340" name="Google Shape;340;p36"/>
          <p:cNvPicPr preferRelativeResize="0"/>
          <p:nvPr/>
        </p:nvPicPr>
        <p:blipFill rotWithShape="1">
          <a:blip r:embed="rId4">
            <a:alphaModFix/>
          </a:blip>
          <a:srcRect b="0" l="0" r="0" t="0"/>
          <a:stretch/>
        </p:blipFill>
        <p:spPr>
          <a:xfrm>
            <a:off x="8019047" y="320621"/>
            <a:ext cx="510965" cy="103619"/>
          </a:xfrm>
          <a:prstGeom prst="rect">
            <a:avLst/>
          </a:prstGeom>
          <a:noFill/>
          <a:ln>
            <a:noFill/>
          </a:ln>
        </p:spPr>
      </p:pic>
      <p:sp>
        <p:nvSpPr>
          <p:cNvPr id="341" name="Google Shape;341;p36"/>
          <p:cNvSpPr txBox="1"/>
          <p:nvPr/>
        </p:nvSpPr>
        <p:spPr>
          <a:xfrm>
            <a:off x="609524" y="291233"/>
            <a:ext cx="23385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rgbClr val="3D3D3D"/>
                </a:solidFill>
                <a:latin typeface="Arial"/>
                <a:ea typeface="Arial"/>
                <a:cs typeface="Arial"/>
                <a:sym typeface="Arial"/>
              </a:rPr>
              <a:t>0</a:t>
            </a:r>
            <a:r>
              <a:rPr lang="ko" sz="1000">
                <a:solidFill>
                  <a:srgbClr val="3D3D3D"/>
                </a:solidFill>
              </a:rPr>
              <a:t>3</a:t>
            </a:r>
            <a:r>
              <a:rPr lang="ko" sz="1000">
                <a:solidFill>
                  <a:srgbClr val="3D3D3D"/>
                </a:solidFill>
                <a:latin typeface="Arial"/>
                <a:ea typeface="Arial"/>
                <a:cs typeface="Arial"/>
                <a:sym typeface="Arial"/>
              </a:rPr>
              <a:t> </a:t>
            </a:r>
            <a:r>
              <a:rPr lang="ko" sz="1000">
                <a:solidFill>
                  <a:srgbClr val="3D3D3D"/>
                </a:solidFill>
              </a:rPr>
              <a:t>API 설명</a:t>
            </a:r>
            <a:endParaRPr sz="900">
              <a:solidFill>
                <a:schemeClr val="dk1"/>
              </a:solidFill>
              <a:latin typeface="Malgun Gothic"/>
              <a:ea typeface="Malgun Gothic"/>
              <a:cs typeface="Malgun Gothic"/>
              <a:sym typeface="Malgun Gothic"/>
            </a:endParaRPr>
          </a:p>
        </p:txBody>
      </p:sp>
      <p:pic>
        <p:nvPicPr>
          <p:cNvPr id="342" name="Google Shape;342;p36"/>
          <p:cNvPicPr preferRelativeResize="0"/>
          <p:nvPr/>
        </p:nvPicPr>
        <p:blipFill>
          <a:blip r:embed="rId5">
            <a:alphaModFix/>
          </a:blip>
          <a:stretch>
            <a:fillRect/>
          </a:stretch>
        </p:blipFill>
        <p:spPr>
          <a:xfrm>
            <a:off x="8047575" y="80075"/>
            <a:ext cx="240550" cy="240550"/>
          </a:xfrm>
          <a:prstGeom prst="rect">
            <a:avLst/>
          </a:prstGeom>
          <a:noFill/>
          <a:ln>
            <a:noFill/>
          </a:ln>
        </p:spPr>
      </p:pic>
      <p:sp>
        <p:nvSpPr>
          <p:cNvPr id="343" name="Google Shape;343;p36"/>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pic>
        <p:nvPicPr>
          <p:cNvPr id="344" name="Google Shape;344;p36"/>
          <p:cNvPicPr preferRelativeResize="0"/>
          <p:nvPr/>
        </p:nvPicPr>
        <p:blipFill>
          <a:blip r:embed="rId6">
            <a:alphaModFix/>
          </a:blip>
          <a:stretch>
            <a:fillRect/>
          </a:stretch>
        </p:blipFill>
        <p:spPr>
          <a:xfrm>
            <a:off x="609527" y="674000"/>
            <a:ext cx="5720200" cy="3923475"/>
          </a:xfrm>
          <a:prstGeom prst="rect">
            <a:avLst/>
          </a:prstGeom>
          <a:noFill/>
          <a:ln>
            <a:noFill/>
          </a:ln>
        </p:spPr>
      </p:pic>
      <p:pic>
        <p:nvPicPr>
          <p:cNvPr id="345" name="Google Shape;345;p36"/>
          <p:cNvPicPr preferRelativeResize="0"/>
          <p:nvPr/>
        </p:nvPicPr>
        <p:blipFill>
          <a:blip r:embed="rId7">
            <a:alphaModFix/>
          </a:blip>
          <a:stretch>
            <a:fillRect/>
          </a:stretch>
        </p:blipFill>
        <p:spPr>
          <a:xfrm>
            <a:off x="4225350" y="1219575"/>
            <a:ext cx="4706549" cy="1525250"/>
          </a:xfrm>
          <a:prstGeom prst="rect">
            <a:avLst/>
          </a:prstGeom>
          <a:noFill/>
          <a:ln>
            <a:noFill/>
          </a:ln>
        </p:spPr>
      </p:pic>
      <p:sp>
        <p:nvSpPr>
          <p:cNvPr id="346" name="Google Shape;346;p36"/>
          <p:cNvSpPr/>
          <p:nvPr/>
        </p:nvSpPr>
        <p:spPr>
          <a:xfrm>
            <a:off x="7564771" y="2744825"/>
            <a:ext cx="1123200" cy="121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800">
                <a:solidFill>
                  <a:schemeClr val="dk1"/>
                </a:solidFill>
                <a:latin typeface="Malgun Gothic"/>
                <a:ea typeface="Malgun Gothic"/>
                <a:cs typeface="Malgun Gothic"/>
                <a:sym typeface="Malgun Gothic"/>
              </a:rPr>
              <a:t>하이라이트 부분</a:t>
            </a:r>
            <a:endParaRPr b="1" sz="800">
              <a:solidFill>
                <a:schemeClr val="dk1"/>
              </a:solidFill>
              <a:latin typeface="Malgun Gothic"/>
              <a:ea typeface="Malgun Gothic"/>
              <a:cs typeface="Malgun Gothic"/>
              <a:sym typeface="Malgun Gothic"/>
            </a:endParaRPr>
          </a:p>
        </p:txBody>
      </p:sp>
      <p:sp>
        <p:nvSpPr>
          <p:cNvPr id="347" name="Google Shape;347;p36"/>
          <p:cNvSpPr/>
          <p:nvPr/>
        </p:nvSpPr>
        <p:spPr>
          <a:xfrm>
            <a:off x="4972875" y="2510850"/>
            <a:ext cx="1301700" cy="121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8" name="Google Shape;348;p36"/>
          <p:cNvCxnSpPr/>
          <p:nvPr/>
        </p:nvCxnSpPr>
        <p:spPr>
          <a:xfrm>
            <a:off x="5621275" y="2778950"/>
            <a:ext cx="1943700" cy="9300"/>
          </a:xfrm>
          <a:prstGeom prst="straightConnector1">
            <a:avLst/>
          </a:prstGeom>
          <a:noFill/>
          <a:ln cap="flat" cmpd="sng" w="9525">
            <a:solidFill>
              <a:schemeClr val="dk2"/>
            </a:solidFill>
            <a:prstDash val="solid"/>
            <a:round/>
            <a:headEnd len="med" w="med" type="none"/>
            <a:tailEnd len="med" w="med" type="none"/>
          </a:ln>
        </p:spPr>
      </p:cxnSp>
      <p:cxnSp>
        <p:nvCxnSpPr>
          <p:cNvPr id="349" name="Google Shape;349;p36"/>
          <p:cNvCxnSpPr>
            <a:stCxn id="347" idx="2"/>
          </p:cNvCxnSpPr>
          <p:nvPr/>
        </p:nvCxnSpPr>
        <p:spPr>
          <a:xfrm>
            <a:off x="5623725" y="2632650"/>
            <a:ext cx="0" cy="151200"/>
          </a:xfrm>
          <a:prstGeom prst="straightConnector1">
            <a:avLst/>
          </a:prstGeom>
          <a:noFill/>
          <a:ln cap="flat" cmpd="sng" w="9525">
            <a:solidFill>
              <a:schemeClr val="dk2"/>
            </a:solidFill>
            <a:prstDash val="solid"/>
            <a:round/>
            <a:headEnd len="med" w="med" type="none"/>
            <a:tailEnd len="med" w="med" type="none"/>
          </a:ln>
        </p:spPr>
      </p:cxnSp>
      <p:sp>
        <p:nvSpPr>
          <p:cNvPr id="350" name="Google Shape;350;p36"/>
          <p:cNvSpPr/>
          <p:nvPr/>
        </p:nvSpPr>
        <p:spPr>
          <a:xfrm>
            <a:off x="4314675" y="1989100"/>
            <a:ext cx="706800" cy="103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1" name="Google Shape;351;p36"/>
          <p:cNvCxnSpPr>
            <a:stCxn id="350" idx="3"/>
            <a:endCxn id="352" idx="1"/>
          </p:cNvCxnSpPr>
          <p:nvPr/>
        </p:nvCxnSpPr>
        <p:spPr>
          <a:xfrm>
            <a:off x="5021475" y="2040850"/>
            <a:ext cx="2280900" cy="0"/>
          </a:xfrm>
          <a:prstGeom prst="straightConnector1">
            <a:avLst/>
          </a:prstGeom>
          <a:noFill/>
          <a:ln cap="flat" cmpd="sng" w="9525">
            <a:solidFill>
              <a:schemeClr val="dk2"/>
            </a:solidFill>
            <a:prstDash val="solid"/>
            <a:round/>
            <a:headEnd len="med" w="med" type="none"/>
            <a:tailEnd len="med" w="med" type="none"/>
          </a:ln>
        </p:spPr>
      </p:cxnSp>
      <p:sp>
        <p:nvSpPr>
          <p:cNvPr id="352" name="Google Shape;352;p36"/>
          <p:cNvSpPr/>
          <p:nvPr/>
        </p:nvSpPr>
        <p:spPr>
          <a:xfrm>
            <a:off x="7302376" y="1968098"/>
            <a:ext cx="1197900" cy="145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NanumGothic ExtraBold"/>
                <a:ea typeface="NanumGothic ExtraBold"/>
                <a:cs typeface="NanumGothic ExtraBold"/>
                <a:sym typeface="NanumGothic ExtraBold"/>
              </a:rPr>
              <a:t>감정 분석 결과</a:t>
            </a:r>
            <a:endParaRPr sz="800">
              <a:latin typeface="NanumGothic ExtraBold"/>
              <a:ea typeface="NanumGothic ExtraBold"/>
              <a:cs typeface="NanumGothic ExtraBold"/>
              <a:sym typeface="NanumGothic ExtraBold"/>
            </a:endParaRPr>
          </a:p>
        </p:txBody>
      </p:sp>
      <p:sp>
        <p:nvSpPr>
          <p:cNvPr id="353" name="Google Shape;353;p36"/>
          <p:cNvSpPr/>
          <p:nvPr/>
        </p:nvSpPr>
        <p:spPr>
          <a:xfrm>
            <a:off x="4374450" y="1663725"/>
            <a:ext cx="2017200" cy="103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 name="Google Shape;354;p36"/>
          <p:cNvCxnSpPr>
            <a:stCxn id="353" idx="3"/>
            <a:endCxn id="355" idx="1"/>
          </p:cNvCxnSpPr>
          <p:nvPr/>
        </p:nvCxnSpPr>
        <p:spPr>
          <a:xfrm>
            <a:off x="6391650" y="1715475"/>
            <a:ext cx="910800" cy="0"/>
          </a:xfrm>
          <a:prstGeom prst="straightConnector1">
            <a:avLst/>
          </a:prstGeom>
          <a:noFill/>
          <a:ln cap="flat" cmpd="sng" w="9525">
            <a:solidFill>
              <a:schemeClr val="dk2"/>
            </a:solidFill>
            <a:prstDash val="solid"/>
            <a:round/>
            <a:headEnd len="med" w="med" type="none"/>
            <a:tailEnd len="med" w="med" type="none"/>
          </a:ln>
        </p:spPr>
      </p:cxnSp>
      <p:sp>
        <p:nvSpPr>
          <p:cNvPr id="355" name="Google Shape;355;p36"/>
          <p:cNvSpPr/>
          <p:nvPr/>
        </p:nvSpPr>
        <p:spPr>
          <a:xfrm>
            <a:off x="7302376" y="1642723"/>
            <a:ext cx="1197900" cy="145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NanumGothic ExtraBold"/>
                <a:ea typeface="NanumGothic ExtraBold"/>
                <a:cs typeface="NanumGothic ExtraBold"/>
                <a:sym typeface="NanumGothic ExtraBold"/>
              </a:rPr>
              <a:t>넣어줄 문장</a:t>
            </a:r>
            <a:endParaRPr sz="800">
              <a:latin typeface="NanumGothic ExtraBold"/>
              <a:ea typeface="NanumGothic ExtraBold"/>
              <a:cs typeface="NanumGothic ExtraBold"/>
              <a:sym typeface="NanumGothic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37"/>
          <p:cNvPicPr preferRelativeResize="0"/>
          <p:nvPr/>
        </p:nvPicPr>
        <p:blipFill rotWithShape="1">
          <a:blip r:embed="rId3">
            <a:alphaModFix/>
          </a:blip>
          <a:srcRect b="0" l="0" r="0" t="0"/>
          <a:stretch/>
        </p:blipFill>
        <p:spPr>
          <a:xfrm rot="10800000">
            <a:off x="-7398" y="0"/>
            <a:ext cx="9162098" cy="5150900"/>
          </a:xfrm>
          <a:prstGeom prst="rect">
            <a:avLst/>
          </a:prstGeom>
          <a:noFill/>
          <a:ln>
            <a:noFill/>
          </a:ln>
        </p:spPr>
      </p:pic>
      <p:sp>
        <p:nvSpPr>
          <p:cNvPr id="361" name="Google Shape;361;p37"/>
          <p:cNvSpPr txBox="1"/>
          <p:nvPr/>
        </p:nvSpPr>
        <p:spPr>
          <a:xfrm>
            <a:off x="5463410" y="2554070"/>
            <a:ext cx="3279300" cy="21933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ko" sz="13800">
                <a:solidFill>
                  <a:srgbClr val="3D3D3D"/>
                </a:solidFill>
                <a:latin typeface="Arial"/>
                <a:ea typeface="Arial"/>
                <a:cs typeface="Arial"/>
                <a:sym typeface="Arial"/>
              </a:rPr>
              <a:t>0</a:t>
            </a:r>
            <a:r>
              <a:rPr lang="ko" sz="13800">
                <a:solidFill>
                  <a:srgbClr val="3D3D3D"/>
                </a:solidFill>
              </a:rPr>
              <a:t>3</a:t>
            </a:r>
            <a:endParaRPr sz="900">
              <a:solidFill>
                <a:schemeClr val="dk1"/>
              </a:solidFill>
              <a:latin typeface="Malgun Gothic"/>
              <a:ea typeface="Malgun Gothic"/>
              <a:cs typeface="Malgun Gothic"/>
              <a:sym typeface="Malgun Gothic"/>
            </a:endParaRPr>
          </a:p>
        </p:txBody>
      </p:sp>
      <p:sp>
        <p:nvSpPr>
          <p:cNvPr id="362" name="Google Shape;362;p37"/>
          <p:cNvSpPr txBox="1"/>
          <p:nvPr/>
        </p:nvSpPr>
        <p:spPr>
          <a:xfrm>
            <a:off x="633324" y="3592885"/>
            <a:ext cx="3614400" cy="423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300">
                <a:solidFill>
                  <a:srgbClr val="3D3D3D"/>
                </a:solidFill>
              </a:rPr>
              <a:t>서비스 구현</a:t>
            </a:r>
            <a:endParaRPr sz="900">
              <a:solidFill>
                <a:schemeClr val="dk1"/>
              </a:solidFill>
              <a:latin typeface="Malgun Gothic"/>
              <a:ea typeface="Malgun Gothic"/>
              <a:cs typeface="Malgun Gothic"/>
              <a:sym typeface="Malgun Gothic"/>
            </a:endParaRPr>
          </a:p>
        </p:txBody>
      </p:sp>
      <p:sp>
        <p:nvSpPr>
          <p:cNvPr id="363" name="Google Shape;363;p37"/>
          <p:cNvSpPr txBox="1"/>
          <p:nvPr/>
        </p:nvSpPr>
        <p:spPr>
          <a:xfrm>
            <a:off x="657122" y="4087986"/>
            <a:ext cx="2644500" cy="492600"/>
          </a:xfrm>
          <a:prstGeom prst="rect">
            <a:avLst/>
          </a:prstGeom>
          <a:noFill/>
          <a:ln>
            <a:noFill/>
          </a:ln>
        </p:spPr>
        <p:txBody>
          <a:bodyPr anchorCtr="0" anchor="t" bIns="34275" lIns="68575" spcFirstLastPara="1" rIns="68575" wrap="square" tIns="34275">
            <a:spAutoFit/>
          </a:bodyPr>
          <a:lstStyle/>
          <a:p>
            <a:pPr indent="0" lvl="0" marL="0" rtl="0" algn="l">
              <a:lnSpc>
                <a:spcPct val="150000"/>
              </a:lnSpc>
              <a:spcBef>
                <a:spcPts val="0"/>
              </a:spcBef>
              <a:spcAft>
                <a:spcPts val="0"/>
              </a:spcAft>
              <a:buClr>
                <a:schemeClr val="dk1"/>
              </a:buClr>
              <a:buFont typeface="Arial"/>
              <a:buNone/>
            </a:pPr>
            <a:r>
              <a:rPr lang="ko" sz="1100">
                <a:solidFill>
                  <a:srgbClr val="3D3D3D"/>
                </a:solidFill>
              </a:rPr>
              <a:t>- 구성도</a:t>
            </a:r>
            <a:endParaRPr sz="1100">
              <a:solidFill>
                <a:srgbClr val="3D3D3D"/>
              </a:solidFill>
            </a:endParaRPr>
          </a:p>
          <a:p>
            <a:pPr indent="0" lvl="0" marL="0" rtl="0" algn="l">
              <a:lnSpc>
                <a:spcPct val="150000"/>
              </a:lnSpc>
              <a:spcBef>
                <a:spcPts val="0"/>
              </a:spcBef>
              <a:spcAft>
                <a:spcPts val="0"/>
              </a:spcAft>
              <a:buClr>
                <a:schemeClr val="dk1"/>
              </a:buClr>
              <a:buFont typeface="Arial"/>
              <a:buNone/>
            </a:pPr>
            <a:r>
              <a:rPr lang="ko" sz="1100">
                <a:solidFill>
                  <a:srgbClr val="3D3D3D"/>
                </a:solidFill>
              </a:rPr>
              <a:t>- 시현영상</a:t>
            </a:r>
            <a:endParaRPr sz="1100">
              <a:solidFill>
                <a:srgbClr val="3D3D3D"/>
              </a:solidFill>
            </a:endParaRPr>
          </a:p>
        </p:txBody>
      </p:sp>
      <p:pic>
        <p:nvPicPr>
          <p:cNvPr id="364" name="Google Shape;364;p37"/>
          <p:cNvPicPr preferRelativeResize="0"/>
          <p:nvPr/>
        </p:nvPicPr>
        <p:blipFill rotWithShape="1">
          <a:blip r:embed="rId4">
            <a:alphaModFix/>
          </a:blip>
          <a:srcRect b="0" l="0" r="0" t="0"/>
          <a:stretch/>
        </p:blipFill>
        <p:spPr>
          <a:xfrm>
            <a:off x="7995238" y="320621"/>
            <a:ext cx="510965" cy="103619"/>
          </a:xfrm>
          <a:prstGeom prst="rect">
            <a:avLst/>
          </a:prstGeom>
          <a:noFill/>
          <a:ln>
            <a:noFill/>
          </a:ln>
        </p:spPr>
      </p:pic>
      <p:pic>
        <p:nvPicPr>
          <p:cNvPr id="365" name="Google Shape;365;p37"/>
          <p:cNvPicPr preferRelativeResize="0"/>
          <p:nvPr/>
        </p:nvPicPr>
        <p:blipFill>
          <a:blip r:embed="rId5">
            <a:alphaModFix/>
          </a:blip>
          <a:stretch>
            <a:fillRect/>
          </a:stretch>
        </p:blipFill>
        <p:spPr>
          <a:xfrm>
            <a:off x="8047575" y="80075"/>
            <a:ext cx="240550" cy="240550"/>
          </a:xfrm>
          <a:prstGeom prst="rect">
            <a:avLst/>
          </a:prstGeom>
          <a:noFill/>
          <a:ln>
            <a:noFill/>
          </a:ln>
        </p:spPr>
      </p:pic>
      <p:sp>
        <p:nvSpPr>
          <p:cNvPr id="366" name="Google Shape;366;p37"/>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38"/>
          <p:cNvPicPr preferRelativeResize="0"/>
          <p:nvPr/>
        </p:nvPicPr>
        <p:blipFill rotWithShape="1">
          <a:blip r:embed="rId3">
            <a:alphaModFix/>
          </a:blip>
          <a:srcRect b="0" l="0" r="0" t="0"/>
          <a:stretch/>
        </p:blipFill>
        <p:spPr>
          <a:xfrm rot="10800000">
            <a:off x="-7398" y="0"/>
            <a:ext cx="9162098" cy="5150900"/>
          </a:xfrm>
          <a:prstGeom prst="rect">
            <a:avLst/>
          </a:prstGeom>
          <a:noFill/>
          <a:ln>
            <a:noFill/>
          </a:ln>
        </p:spPr>
      </p:pic>
      <p:pic>
        <p:nvPicPr>
          <p:cNvPr id="372" name="Google Shape;372;p38"/>
          <p:cNvPicPr preferRelativeResize="0"/>
          <p:nvPr/>
        </p:nvPicPr>
        <p:blipFill rotWithShape="1">
          <a:blip r:embed="rId4">
            <a:alphaModFix/>
          </a:blip>
          <a:srcRect b="0" l="0" r="0" t="0"/>
          <a:stretch/>
        </p:blipFill>
        <p:spPr>
          <a:xfrm>
            <a:off x="8019047" y="320621"/>
            <a:ext cx="510965" cy="103619"/>
          </a:xfrm>
          <a:prstGeom prst="rect">
            <a:avLst/>
          </a:prstGeom>
          <a:noFill/>
          <a:ln>
            <a:noFill/>
          </a:ln>
        </p:spPr>
      </p:pic>
      <p:sp>
        <p:nvSpPr>
          <p:cNvPr id="373" name="Google Shape;373;p38"/>
          <p:cNvSpPr txBox="1"/>
          <p:nvPr/>
        </p:nvSpPr>
        <p:spPr>
          <a:xfrm>
            <a:off x="609524" y="621843"/>
            <a:ext cx="3815400" cy="3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000">
                <a:solidFill>
                  <a:srgbClr val="3D3D3D"/>
                </a:solidFill>
                <a:latin typeface="NanumGothic ExtraBold"/>
                <a:ea typeface="NanumGothic ExtraBold"/>
                <a:cs typeface="NanumGothic ExtraBold"/>
                <a:sym typeface="NanumGothic ExtraBold"/>
              </a:rPr>
              <a:t>구성도</a:t>
            </a:r>
            <a:endParaRPr sz="900">
              <a:solidFill>
                <a:schemeClr val="dk1"/>
              </a:solidFill>
              <a:latin typeface="NanumGothic ExtraBold"/>
              <a:ea typeface="NanumGothic ExtraBold"/>
              <a:cs typeface="NanumGothic ExtraBold"/>
              <a:sym typeface="NanumGothic ExtraBold"/>
            </a:endParaRPr>
          </a:p>
        </p:txBody>
      </p:sp>
      <p:sp>
        <p:nvSpPr>
          <p:cNvPr id="374" name="Google Shape;374;p38"/>
          <p:cNvSpPr txBox="1"/>
          <p:nvPr/>
        </p:nvSpPr>
        <p:spPr>
          <a:xfrm>
            <a:off x="685714" y="1075153"/>
            <a:ext cx="37044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100">
                <a:solidFill>
                  <a:schemeClr val="dk1"/>
                </a:solidFill>
              </a:rPr>
              <a:t>DB 구성도 - ERD</a:t>
            </a:r>
            <a:endParaRPr sz="800">
              <a:solidFill>
                <a:schemeClr val="dk1"/>
              </a:solidFill>
              <a:latin typeface="Malgun Gothic"/>
              <a:ea typeface="Malgun Gothic"/>
              <a:cs typeface="Malgun Gothic"/>
              <a:sym typeface="Malgun Gothic"/>
            </a:endParaRPr>
          </a:p>
        </p:txBody>
      </p:sp>
      <p:sp>
        <p:nvSpPr>
          <p:cNvPr id="375" name="Google Shape;375;p38"/>
          <p:cNvSpPr txBox="1"/>
          <p:nvPr/>
        </p:nvSpPr>
        <p:spPr>
          <a:xfrm>
            <a:off x="762117" y="1822416"/>
            <a:ext cx="2690100" cy="377100"/>
          </a:xfrm>
          <a:prstGeom prst="rect">
            <a:avLst/>
          </a:prstGeom>
          <a:noFill/>
          <a:ln>
            <a:noFill/>
          </a:ln>
        </p:spPr>
        <p:txBody>
          <a:bodyPr anchorCtr="0" anchor="t" bIns="34275" lIns="68575" spcFirstLastPara="1" rIns="68575" wrap="square" tIns="34275">
            <a:normAutofit/>
          </a:bodyPr>
          <a:lstStyle/>
          <a:p>
            <a:pPr indent="0" lvl="0" marL="0" marR="0" rtl="0" algn="l">
              <a:spcBef>
                <a:spcPts val="0"/>
              </a:spcBef>
              <a:spcAft>
                <a:spcPts val="0"/>
              </a:spcAft>
              <a:buNone/>
            </a:pPr>
            <a:r>
              <a:rPr lang="ko" sz="1000">
                <a:solidFill>
                  <a:srgbClr val="3D3D3D"/>
                </a:solidFill>
              </a:rPr>
              <a:t>- </a:t>
            </a:r>
            <a:r>
              <a:rPr lang="ko" sz="1000">
                <a:solidFill>
                  <a:srgbClr val="3D3D3D"/>
                </a:solidFill>
              </a:rPr>
              <a:t>감성 대화 말뭉치 데이터 사용</a:t>
            </a:r>
            <a:endParaRPr sz="1000">
              <a:solidFill>
                <a:srgbClr val="3D3D3D"/>
              </a:solidFill>
            </a:endParaRPr>
          </a:p>
          <a:p>
            <a:pPr indent="0" lvl="0" marL="0" marR="0" rtl="0" algn="l">
              <a:spcBef>
                <a:spcPts val="0"/>
              </a:spcBef>
              <a:spcAft>
                <a:spcPts val="0"/>
              </a:spcAft>
              <a:buNone/>
            </a:pPr>
            <a:r>
              <a:rPr lang="ko" sz="1000" u="sng">
                <a:solidFill>
                  <a:schemeClr val="hlink"/>
                </a:solidFill>
                <a:hlinkClick r:id="rId5"/>
              </a:rPr>
              <a:t>https://aihub.or.kr/aidata/7978</a:t>
            </a:r>
            <a:endParaRPr sz="1000">
              <a:solidFill>
                <a:srgbClr val="3D3D3D"/>
              </a:solidFill>
            </a:endParaRPr>
          </a:p>
        </p:txBody>
      </p:sp>
      <p:sp>
        <p:nvSpPr>
          <p:cNvPr id="376" name="Google Shape;376;p38"/>
          <p:cNvSpPr txBox="1"/>
          <p:nvPr/>
        </p:nvSpPr>
        <p:spPr>
          <a:xfrm>
            <a:off x="609524" y="316948"/>
            <a:ext cx="2338516" cy="22309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rgbClr val="3D3D3D"/>
                </a:solidFill>
                <a:latin typeface="Arial"/>
                <a:ea typeface="Arial"/>
                <a:cs typeface="Arial"/>
                <a:sym typeface="Arial"/>
              </a:rPr>
              <a:t>03 </a:t>
            </a:r>
            <a:r>
              <a:rPr lang="ko" sz="1000">
                <a:solidFill>
                  <a:srgbClr val="3D3D3D"/>
                </a:solidFill>
              </a:rPr>
              <a:t>서비스 구현</a:t>
            </a:r>
            <a:endParaRPr sz="900">
              <a:solidFill>
                <a:schemeClr val="dk1"/>
              </a:solidFill>
              <a:latin typeface="Malgun Gothic"/>
              <a:ea typeface="Malgun Gothic"/>
              <a:cs typeface="Malgun Gothic"/>
              <a:sym typeface="Malgun Gothic"/>
            </a:endParaRPr>
          </a:p>
        </p:txBody>
      </p:sp>
      <p:pic>
        <p:nvPicPr>
          <p:cNvPr id="377" name="Google Shape;377;p38"/>
          <p:cNvPicPr preferRelativeResize="0"/>
          <p:nvPr/>
        </p:nvPicPr>
        <p:blipFill>
          <a:blip r:embed="rId6">
            <a:alphaModFix/>
          </a:blip>
          <a:stretch>
            <a:fillRect/>
          </a:stretch>
        </p:blipFill>
        <p:spPr>
          <a:xfrm>
            <a:off x="8047575" y="80075"/>
            <a:ext cx="240550" cy="240550"/>
          </a:xfrm>
          <a:prstGeom prst="rect">
            <a:avLst/>
          </a:prstGeom>
          <a:noFill/>
          <a:ln>
            <a:noFill/>
          </a:ln>
        </p:spPr>
      </p:pic>
      <p:sp>
        <p:nvSpPr>
          <p:cNvPr id="378" name="Google Shape;378;p38"/>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pic>
        <p:nvPicPr>
          <p:cNvPr id="379" name="Google Shape;379;p38"/>
          <p:cNvPicPr preferRelativeResize="0"/>
          <p:nvPr/>
        </p:nvPicPr>
        <p:blipFill>
          <a:blip r:embed="rId7">
            <a:alphaModFix/>
          </a:blip>
          <a:stretch>
            <a:fillRect/>
          </a:stretch>
        </p:blipFill>
        <p:spPr>
          <a:xfrm>
            <a:off x="3870600" y="855351"/>
            <a:ext cx="4764074" cy="3342225"/>
          </a:xfrm>
          <a:prstGeom prst="rect">
            <a:avLst/>
          </a:prstGeom>
          <a:noFill/>
          <a:ln>
            <a:noFill/>
          </a:ln>
        </p:spPr>
      </p:pic>
      <p:sp>
        <p:nvSpPr>
          <p:cNvPr id="380" name="Google Shape;380;p38"/>
          <p:cNvSpPr txBox="1"/>
          <p:nvPr/>
        </p:nvSpPr>
        <p:spPr>
          <a:xfrm>
            <a:off x="609525" y="3042100"/>
            <a:ext cx="3815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900">
              <a:solidFill>
                <a:schemeClr val="dk1"/>
              </a:solidFill>
              <a:latin typeface="Malgun Gothic"/>
              <a:ea typeface="Malgun Gothic"/>
              <a:cs typeface="Malgun Gothic"/>
              <a:sym typeface="Malgun Gothic"/>
            </a:endParaRPr>
          </a:p>
        </p:txBody>
      </p:sp>
      <p:sp>
        <p:nvSpPr>
          <p:cNvPr id="381" name="Google Shape;381;p38"/>
          <p:cNvSpPr txBox="1"/>
          <p:nvPr/>
        </p:nvSpPr>
        <p:spPr>
          <a:xfrm>
            <a:off x="685735" y="1545441"/>
            <a:ext cx="19506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100">
                <a:solidFill>
                  <a:schemeClr val="dk1"/>
                </a:solidFill>
              </a:rPr>
              <a:t>Dummy Data</a:t>
            </a:r>
            <a:endParaRPr sz="900">
              <a:solidFill>
                <a:schemeClr val="dk1"/>
              </a:solidFill>
              <a:latin typeface="Malgun Gothic"/>
              <a:ea typeface="Malgun Gothic"/>
              <a:cs typeface="Malgun Gothic"/>
              <a:sym typeface="Malgun Gothic"/>
            </a:endParaRPr>
          </a:p>
        </p:txBody>
      </p:sp>
      <p:sp>
        <p:nvSpPr>
          <p:cNvPr id="382" name="Google Shape;382;p38"/>
          <p:cNvSpPr txBox="1"/>
          <p:nvPr/>
        </p:nvSpPr>
        <p:spPr>
          <a:xfrm>
            <a:off x="685735" y="2530866"/>
            <a:ext cx="19506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100">
                <a:solidFill>
                  <a:schemeClr val="dk1"/>
                </a:solidFill>
              </a:rPr>
              <a:t>User DB</a:t>
            </a:r>
            <a:endParaRPr sz="900">
              <a:solidFill>
                <a:schemeClr val="dk1"/>
              </a:solidFill>
              <a:latin typeface="Malgun Gothic"/>
              <a:ea typeface="Malgun Gothic"/>
              <a:cs typeface="Malgun Gothic"/>
              <a:sym typeface="Malgun Gothic"/>
            </a:endParaRPr>
          </a:p>
        </p:txBody>
      </p:sp>
      <p:sp>
        <p:nvSpPr>
          <p:cNvPr id="383" name="Google Shape;383;p38"/>
          <p:cNvSpPr txBox="1"/>
          <p:nvPr/>
        </p:nvSpPr>
        <p:spPr>
          <a:xfrm>
            <a:off x="762125" y="2825500"/>
            <a:ext cx="30258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rgbClr val="3D3D3D"/>
                </a:solidFill>
              </a:rPr>
              <a:t>- 프로</a:t>
            </a:r>
            <a:r>
              <a:rPr lang="ko" sz="1000">
                <a:solidFill>
                  <a:srgbClr val="3D3D3D"/>
                </a:solidFill>
              </a:rPr>
              <a:t>필 사진을 사용하기 위해 User DB 직접 구성</a:t>
            </a:r>
            <a:endParaRPr sz="1000">
              <a:solidFill>
                <a:srgbClr val="3D3D3D"/>
              </a:solidFill>
            </a:endParaRPr>
          </a:p>
          <a:p>
            <a:pPr indent="0" lvl="0" marL="0" marR="0" rtl="0" algn="l">
              <a:spcBef>
                <a:spcPts val="0"/>
              </a:spcBef>
              <a:spcAft>
                <a:spcPts val="0"/>
              </a:spcAft>
              <a:buNone/>
            </a:pPr>
            <a:r>
              <a:rPr lang="ko" sz="1000">
                <a:solidFill>
                  <a:srgbClr val="3D3D3D"/>
                </a:solidFill>
              </a:rPr>
              <a:t>- Djnago의 make_passoword와 check_password를 </a:t>
            </a:r>
            <a:endParaRPr sz="1000">
              <a:solidFill>
                <a:srgbClr val="3D3D3D"/>
              </a:solidFill>
            </a:endParaRPr>
          </a:p>
          <a:p>
            <a:pPr indent="0" lvl="0" marL="0" marR="0" rtl="0" algn="l">
              <a:spcBef>
                <a:spcPts val="0"/>
              </a:spcBef>
              <a:spcAft>
                <a:spcPts val="0"/>
              </a:spcAft>
              <a:buNone/>
            </a:pPr>
            <a:r>
              <a:rPr lang="ko" sz="1000">
                <a:solidFill>
                  <a:srgbClr val="3D3D3D"/>
                </a:solidFill>
              </a:rPr>
              <a:t>  사용하여 비밀번호 암호화</a:t>
            </a:r>
            <a:endParaRPr sz="1000">
              <a:solidFill>
                <a:srgbClr val="3D3D3D"/>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39"/>
          <p:cNvPicPr preferRelativeResize="0"/>
          <p:nvPr/>
        </p:nvPicPr>
        <p:blipFill rotWithShape="1">
          <a:blip r:embed="rId3">
            <a:alphaModFix/>
          </a:blip>
          <a:srcRect b="0" l="0" r="0" t="0"/>
          <a:stretch/>
        </p:blipFill>
        <p:spPr>
          <a:xfrm rot="10800000">
            <a:off x="-7398" y="0"/>
            <a:ext cx="9162098" cy="5150900"/>
          </a:xfrm>
          <a:prstGeom prst="rect">
            <a:avLst/>
          </a:prstGeom>
          <a:noFill/>
          <a:ln>
            <a:noFill/>
          </a:ln>
        </p:spPr>
      </p:pic>
      <p:pic>
        <p:nvPicPr>
          <p:cNvPr id="389" name="Google Shape;389;p39"/>
          <p:cNvPicPr preferRelativeResize="0"/>
          <p:nvPr/>
        </p:nvPicPr>
        <p:blipFill rotWithShape="1">
          <a:blip r:embed="rId4">
            <a:alphaModFix/>
          </a:blip>
          <a:srcRect b="0" l="0" r="0" t="0"/>
          <a:stretch/>
        </p:blipFill>
        <p:spPr>
          <a:xfrm>
            <a:off x="8019047" y="320621"/>
            <a:ext cx="510965" cy="103619"/>
          </a:xfrm>
          <a:prstGeom prst="rect">
            <a:avLst/>
          </a:prstGeom>
          <a:noFill/>
          <a:ln>
            <a:noFill/>
          </a:ln>
        </p:spPr>
      </p:pic>
      <p:sp>
        <p:nvSpPr>
          <p:cNvPr id="390" name="Google Shape;390;p39"/>
          <p:cNvSpPr txBox="1"/>
          <p:nvPr/>
        </p:nvSpPr>
        <p:spPr>
          <a:xfrm>
            <a:off x="609524" y="621843"/>
            <a:ext cx="3815400" cy="3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000">
                <a:solidFill>
                  <a:srgbClr val="3D3D3D"/>
                </a:solidFill>
                <a:latin typeface="NanumGothic ExtraBold"/>
                <a:ea typeface="NanumGothic ExtraBold"/>
                <a:cs typeface="NanumGothic ExtraBold"/>
                <a:sym typeface="NanumGothic ExtraBold"/>
              </a:rPr>
              <a:t>구성도</a:t>
            </a:r>
            <a:endParaRPr sz="900">
              <a:solidFill>
                <a:schemeClr val="dk1"/>
              </a:solidFill>
              <a:latin typeface="NanumGothic ExtraBold"/>
              <a:ea typeface="NanumGothic ExtraBold"/>
              <a:cs typeface="NanumGothic ExtraBold"/>
              <a:sym typeface="NanumGothic ExtraBold"/>
            </a:endParaRPr>
          </a:p>
        </p:txBody>
      </p:sp>
      <p:sp>
        <p:nvSpPr>
          <p:cNvPr id="391" name="Google Shape;391;p39"/>
          <p:cNvSpPr txBox="1"/>
          <p:nvPr/>
        </p:nvSpPr>
        <p:spPr>
          <a:xfrm>
            <a:off x="609524" y="316948"/>
            <a:ext cx="23385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rgbClr val="3D3D3D"/>
                </a:solidFill>
                <a:latin typeface="Arial"/>
                <a:ea typeface="Arial"/>
                <a:cs typeface="Arial"/>
                <a:sym typeface="Arial"/>
              </a:rPr>
              <a:t>03 </a:t>
            </a:r>
            <a:r>
              <a:rPr lang="ko" sz="1000">
                <a:solidFill>
                  <a:srgbClr val="3D3D3D"/>
                </a:solidFill>
              </a:rPr>
              <a:t>서비스 구현</a:t>
            </a:r>
            <a:endParaRPr sz="900">
              <a:solidFill>
                <a:schemeClr val="dk1"/>
              </a:solidFill>
              <a:latin typeface="Malgun Gothic"/>
              <a:ea typeface="Malgun Gothic"/>
              <a:cs typeface="Malgun Gothic"/>
              <a:sym typeface="Malgun Gothic"/>
            </a:endParaRPr>
          </a:p>
        </p:txBody>
      </p:sp>
      <p:pic>
        <p:nvPicPr>
          <p:cNvPr id="392" name="Google Shape;392;p39"/>
          <p:cNvPicPr preferRelativeResize="0"/>
          <p:nvPr/>
        </p:nvPicPr>
        <p:blipFill>
          <a:blip r:embed="rId5">
            <a:alphaModFix/>
          </a:blip>
          <a:stretch>
            <a:fillRect/>
          </a:stretch>
        </p:blipFill>
        <p:spPr>
          <a:xfrm>
            <a:off x="8047575" y="80075"/>
            <a:ext cx="240550" cy="240550"/>
          </a:xfrm>
          <a:prstGeom prst="rect">
            <a:avLst/>
          </a:prstGeom>
          <a:noFill/>
          <a:ln>
            <a:noFill/>
          </a:ln>
        </p:spPr>
      </p:pic>
      <p:sp>
        <p:nvSpPr>
          <p:cNvPr id="393" name="Google Shape;393;p39"/>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pic>
        <p:nvPicPr>
          <p:cNvPr id="394" name="Google Shape;394;p39"/>
          <p:cNvPicPr preferRelativeResize="0"/>
          <p:nvPr/>
        </p:nvPicPr>
        <p:blipFill>
          <a:blip r:embed="rId6">
            <a:alphaModFix/>
          </a:blip>
          <a:stretch>
            <a:fillRect/>
          </a:stretch>
        </p:blipFill>
        <p:spPr>
          <a:xfrm>
            <a:off x="994325" y="1669897"/>
            <a:ext cx="6541850" cy="2325700"/>
          </a:xfrm>
          <a:prstGeom prst="rect">
            <a:avLst/>
          </a:prstGeom>
          <a:noFill/>
          <a:ln>
            <a:noFill/>
          </a:ln>
        </p:spPr>
      </p:pic>
      <p:sp>
        <p:nvSpPr>
          <p:cNvPr id="395" name="Google Shape;395;p39"/>
          <p:cNvSpPr txBox="1"/>
          <p:nvPr/>
        </p:nvSpPr>
        <p:spPr>
          <a:xfrm>
            <a:off x="685714" y="1075153"/>
            <a:ext cx="37044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100">
                <a:solidFill>
                  <a:schemeClr val="dk1"/>
                </a:solidFill>
              </a:rPr>
              <a:t>기능 구성도</a:t>
            </a:r>
            <a:endParaRPr sz="800">
              <a:solidFill>
                <a:schemeClr val="dk1"/>
              </a:solidFill>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40"/>
          <p:cNvPicPr preferRelativeResize="0"/>
          <p:nvPr/>
        </p:nvPicPr>
        <p:blipFill rotWithShape="1">
          <a:blip r:embed="rId3">
            <a:alphaModFix/>
          </a:blip>
          <a:srcRect b="0" l="0" r="0" t="0"/>
          <a:stretch/>
        </p:blipFill>
        <p:spPr>
          <a:xfrm rot="10800000">
            <a:off x="-7398" y="0"/>
            <a:ext cx="9162098" cy="5150900"/>
          </a:xfrm>
          <a:prstGeom prst="rect">
            <a:avLst/>
          </a:prstGeom>
          <a:noFill/>
          <a:ln>
            <a:noFill/>
          </a:ln>
        </p:spPr>
      </p:pic>
      <p:pic>
        <p:nvPicPr>
          <p:cNvPr id="401" name="Google Shape;401;p40"/>
          <p:cNvPicPr preferRelativeResize="0"/>
          <p:nvPr/>
        </p:nvPicPr>
        <p:blipFill rotWithShape="1">
          <a:blip r:embed="rId4">
            <a:alphaModFix/>
          </a:blip>
          <a:srcRect b="0" l="0" r="0" t="0"/>
          <a:stretch/>
        </p:blipFill>
        <p:spPr>
          <a:xfrm>
            <a:off x="8019047" y="320621"/>
            <a:ext cx="510965" cy="103619"/>
          </a:xfrm>
          <a:prstGeom prst="rect">
            <a:avLst/>
          </a:prstGeom>
          <a:noFill/>
          <a:ln>
            <a:noFill/>
          </a:ln>
        </p:spPr>
      </p:pic>
      <p:sp>
        <p:nvSpPr>
          <p:cNvPr id="402" name="Google Shape;402;p40"/>
          <p:cNvSpPr txBox="1"/>
          <p:nvPr/>
        </p:nvSpPr>
        <p:spPr>
          <a:xfrm>
            <a:off x="609524" y="316948"/>
            <a:ext cx="23385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rgbClr val="3D3D3D"/>
                </a:solidFill>
                <a:latin typeface="Arial"/>
                <a:ea typeface="Arial"/>
                <a:cs typeface="Arial"/>
                <a:sym typeface="Arial"/>
              </a:rPr>
              <a:t>0</a:t>
            </a:r>
            <a:r>
              <a:rPr lang="ko" sz="1000">
                <a:solidFill>
                  <a:srgbClr val="3D3D3D"/>
                </a:solidFill>
              </a:rPr>
              <a:t>3</a:t>
            </a:r>
            <a:r>
              <a:rPr lang="ko" sz="1000">
                <a:solidFill>
                  <a:srgbClr val="3D3D3D"/>
                </a:solidFill>
                <a:latin typeface="Arial"/>
                <a:ea typeface="Arial"/>
                <a:cs typeface="Arial"/>
                <a:sym typeface="Arial"/>
              </a:rPr>
              <a:t> </a:t>
            </a:r>
            <a:r>
              <a:rPr lang="ko" sz="1000">
                <a:solidFill>
                  <a:srgbClr val="3D3D3D"/>
                </a:solidFill>
              </a:rPr>
              <a:t>서비스 구현</a:t>
            </a:r>
            <a:endParaRPr sz="900">
              <a:solidFill>
                <a:schemeClr val="dk1"/>
              </a:solidFill>
              <a:latin typeface="Malgun Gothic"/>
              <a:ea typeface="Malgun Gothic"/>
              <a:cs typeface="Malgun Gothic"/>
              <a:sym typeface="Malgun Gothic"/>
            </a:endParaRPr>
          </a:p>
        </p:txBody>
      </p:sp>
      <p:pic>
        <p:nvPicPr>
          <p:cNvPr id="403" name="Google Shape;403;p40"/>
          <p:cNvPicPr preferRelativeResize="0"/>
          <p:nvPr/>
        </p:nvPicPr>
        <p:blipFill>
          <a:blip r:embed="rId5">
            <a:alphaModFix/>
          </a:blip>
          <a:stretch>
            <a:fillRect/>
          </a:stretch>
        </p:blipFill>
        <p:spPr>
          <a:xfrm>
            <a:off x="8047575" y="80075"/>
            <a:ext cx="240550" cy="240550"/>
          </a:xfrm>
          <a:prstGeom prst="rect">
            <a:avLst/>
          </a:prstGeom>
          <a:noFill/>
          <a:ln>
            <a:noFill/>
          </a:ln>
        </p:spPr>
      </p:pic>
      <p:sp>
        <p:nvSpPr>
          <p:cNvPr id="404" name="Google Shape;404;p40"/>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
        <p:nvSpPr>
          <p:cNvPr id="405" name="Google Shape;405;p40"/>
          <p:cNvSpPr txBox="1"/>
          <p:nvPr/>
        </p:nvSpPr>
        <p:spPr>
          <a:xfrm>
            <a:off x="633325" y="609400"/>
            <a:ext cx="2370300" cy="3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2000">
                <a:solidFill>
                  <a:srgbClr val="3D3D3D"/>
                </a:solidFill>
                <a:latin typeface="Nanum Gothic"/>
                <a:ea typeface="Nanum Gothic"/>
                <a:cs typeface="Nanum Gothic"/>
                <a:sym typeface="Nanum Gothic"/>
              </a:rPr>
              <a:t>회원가입/로그인</a:t>
            </a:r>
            <a:endParaRPr b="1" sz="900">
              <a:solidFill>
                <a:schemeClr val="dk1"/>
              </a:solidFill>
              <a:latin typeface="Nanum Gothic"/>
              <a:ea typeface="Nanum Gothic"/>
              <a:cs typeface="Nanum Gothic"/>
              <a:sym typeface="Nanum Gothic"/>
            </a:endParaRPr>
          </a:p>
        </p:txBody>
      </p:sp>
      <p:sp>
        <p:nvSpPr>
          <p:cNvPr id="406" name="Google Shape;406;p40"/>
          <p:cNvSpPr txBox="1"/>
          <p:nvPr/>
        </p:nvSpPr>
        <p:spPr>
          <a:xfrm>
            <a:off x="692626" y="1055750"/>
            <a:ext cx="2516700" cy="900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900">
                <a:solidFill>
                  <a:schemeClr val="dk1"/>
                </a:solidFill>
                <a:latin typeface="Malgun Gothic"/>
                <a:ea typeface="Malgun Gothic"/>
                <a:cs typeface="Malgun Gothic"/>
                <a:sym typeface="Malgun Gothic"/>
              </a:rPr>
              <a:t>회원가입</a:t>
            </a:r>
            <a:endParaRPr sz="9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 sz="900">
                <a:solidFill>
                  <a:schemeClr val="dk1"/>
                </a:solidFill>
                <a:latin typeface="Malgun Gothic"/>
                <a:ea typeface="Malgun Gothic"/>
                <a:cs typeface="Malgun Gothic"/>
                <a:sym typeface="Malgun Gothic"/>
              </a:rPr>
              <a:t> - 입력시 정규식을 활용해 유효성 검증</a:t>
            </a:r>
            <a:endParaRPr sz="9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 sz="900">
                <a:solidFill>
                  <a:schemeClr val="dk1"/>
                </a:solidFill>
                <a:latin typeface="Malgun Gothic"/>
                <a:ea typeface="Malgun Gothic"/>
                <a:cs typeface="Malgun Gothic"/>
                <a:sym typeface="Malgun Gothic"/>
              </a:rPr>
              <a:t> - 아이디: 영어숫자조합 6~12</a:t>
            </a:r>
            <a:endParaRPr sz="9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 sz="900">
                <a:solidFill>
                  <a:schemeClr val="dk1"/>
                </a:solidFill>
                <a:latin typeface="Malgun Gothic"/>
                <a:ea typeface="Malgun Gothic"/>
                <a:cs typeface="Malgun Gothic"/>
                <a:sym typeface="Malgun Gothic"/>
              </a:rPr>
              <a:t> - 이메일 : 이메일 양식</a:t>
            </a:r>
            <a:endParaRPr sz="900">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Font typeface="Arial"/>
              <a:buNone/>
            </a:pPr>
            <a:r>
              <a:rPr lang="ko" sz="900">
                <a:solidFill>
                  <a:schemeClr val="dk1"/>
                </a:solidFill>
                <a:latin typeface="Malgun Gothic"/>
                <a:ea typeface="Malgun Gothic"/>
                <a:cs typeface="Malgun Gothic"/>
                <a:sym typeface="Malgun Gothic"/>
              </a:rPr>
              <a:t> - 비밀번호 : 영어숫자특수문자 8~12 </a:t>
            </a:r>
            <a:endParaRPr sz="9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ko" sz="900">
                <a:solidFill>
                  <a:schemeClr val="dk1"/>
                </a:solidFill>
                <a:latin typeface="Malgun Gothic"/>
                <a:ea typeface="Malgun Gothic"/>
                <a:cs typeface="Malgun Gothic"/>
                <a:sym typeface="Malgun Gothic"/>
              </a:rPr>
              <a:t> </a:t>
            </a:r>
            <a:endParaRPr sz="900">
              <a:solidFill>
                <a:schemeClr val="dk1"/>
              </a:solidFill>
              <a:latin typeface="Malgun Gothic"/>
              <a:ea typeface="Malgun Gothic"/>
              <a:cs typeface="Malgun Gothic"/>
              <a:sym typeface="Malgun Gothic"/>
            </a:endParaRPr>
          </a:p>
        </p:txBody>
      </p:sp>
      <p:pic>
        <p:nvPicPr>
          <p:cNvPr id="407" name="Google Shape;407;p40"/>
          <p:cNvPicPr preferRelativeResize="0"/>
          <p:nvPr/>
        </p:nvPicPr>
        <p:blipFill>
          <a:blip r:embed="rId6">
            <a:alphaModFix/>
          </a:blip>
          <a:stretch>
            <a:fillRect/>
          </a:stretch>
        </p:blipFill>
        <p:spPr>
          <a:xfrm>
            <a:off x="464500" y="1826125"/>
            <a:ext cx="2972926" cy="2606234"/>
          </a:xfrm>
          <a:prstGeom prst="rect">
            <a:avLst/>
          </a:prstGeom>
          <a:noFill/>
          <a:ln>
            <a:noFill/>
          </a:ln>
        </p:spPr>
      </p:pic>
      <p:pic>
        <p:nvPicPr>
          <p:cNvPr id="408" name="Google Shape;408;p40"/>
          <p:cNvPicPr preferRelativeResize="0"/>
          <p:nvPr/>
        </p:nvPicPr>
        <p:blipFill>
          <a:blip r:embed="rId7">
            <a:alphaModFix/>
          </a:blip>
          <a:stretch>
            <a:fillRect/>
          </a:stretch>
        </p:blipFill>
        <p:spPr>
          <a:xfrm>
            <a:off x="3013418" y="1610025"/>
            <a:ext cx="3120474" cy="2822329"/>
          </a:xfrm>
          <a:prstGeom prst="rect">
            <a:avLst/>
          </a:prstGeom>
          <a:noFill/>
          <a:ln>
            <a:noFill/>
          </a:ln>
        </p:spPr>
      </p:pic>
      <p:sp>
        <p:nvSpPr>
          <p:cNvPr id="409" name="Google Shape;409;p40"/>
          <p:cNvSpPr txBox="1"/>
          <p:nvPr/>
        </p:nvSpPr>
        <p:spPr>
          <a:xfrm>
            <a:off x="3315288" y="986500"/>
            <a:ext cx="2516700" cy="484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900">
                <a:solidFill>
                  <a:schemeClr val="dk1"/>
                </a:solidFill>
                <a:latin typeface="Malgun Gothic"/>
                <a:ea typeface="Malgun Gothic"/>
                <a:cs typeface="Malgun Gothic"/>
                <a:sym typeface="Malgun Gothic"/>
              </a:rPr>
              <a:t>프로필 사진 등록</a:t>
            </a:r>
            <a:endParaRPr sz="9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 sz="900">
                <a:solidFill>
                  <a:schemeClr val="dk1"/>
                </a:solidFill>
                <a:latin typeface="Malgun Gothic"/>
                <a:ea typeface="Malgun Gothic"/>
                <a:cs typeface="Malgun Gothic"/>
                <a:sym typeface="Malgun Gothic"/>
              </a:rPr>
              <a:t> - 파일 선택 시 미리보기 제공</a:t>
            </a:r>
            <a:endParaRPr sz="9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 sz="900">
                <a:solidFill>
                  <a:schemeClr val="dk1"/>
                </a:solidFill>
                <a:latin typeface="Malgun Gothic"/>
                <a:ea typeface="Malgun Gothic"/>
                <a:cs typeface="Malgun Gothic"/>
                <a:sym typeface="Malgun Gothic"/>
              </a:rPr>
              <a:t> - 재입력 시 기존 프로필 삭제 후 대체</a:t>
            </a:r>
            <a:r>
              <a:rPr lang="ko" sz="900">
                <a:solidFill>
                  <a:schemeClr val="dk1"/>
                </a:solidFill>
                <a:latin typeface="Malgun Gothic"/>
                <a:ea typeface="Malgun Gothic"/>
                <a:cs typeface="Malgun Gothic"/>
                <a:sym typeface="Malgun Gothic"/>
              </a:rPr>
              <a:t> </a:t>
            </a:r>
            <a:endParaRPr sz="900">
              <a:solidFill>
                <a:schemeClr val="dk1"/>
              </a:solidFill>
              <a:latin typeface="Malgun Gothic"/>
              <a:ea typeface="Malgun Gothic"/>
              <a:cs typeface="Malgun Gothic"/>
              <a:sym typeface="Malgun Gothic"/>
            </a:endParaRPr>
          </a:p>
        </p:txBody>
      </p:sp>
      <p:sp>
        <p:nvSpPr>
          <p:cNvPr id="410" name="Google Shape;410;p40"/>
          <p:cNvSpPr txBox="1"/>
          <p:nvPr/>
        </p:nvSpPr>
        <p:spPr>
          <a:xfrm>
            <a:off x="6013326" y="1403425"/>
            <a:ext cx="2516700" cy="484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900">
                <a:solidFill>
                  <a:schemeClr val="dk1"/>
                </a:solidFill>
                <a:latin typeface="Malgun Gothic"/>
                <a:ea typeface="Malgun Gothic"/>
                <a:cs typeface="Malgun Gothic"/>
                <a:sym typeface="Malgun Gothic"/>
              </a:rPr>
              <a:t>로그인페이지</a:t>
            </a:r>
            <a:endParaRPr sz="9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 sz="900">
                <a:solidFill>
                  <a:schemeClr val="dk1"/>
                </a:solidFill>
                <a:latin typeface="Malgun Gothic"/>
                <a:ea typeface="Malgun Gothic"/>
                <a:cs typeface="Malgun Gothic"/>
                <a:sym typeface="Malgun Gothic"/>
              </a:rPr>
              <a:t>  - django form을 이용한 유효성 검증</a:t>
            </a:r>
            <a:endParaRPr sz="9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ko" sz="900">
                <a:solidFill>
                  <a:schemeClr val="dk1"/>
                </a:solidFill>
                <a:latin typeface="Malgun Gothic"/>
                <a:ea typeface="Malgun Gothic"/>
                <a:cs typeface="Malgun Gothic"/>
                <a:sym typeface="Malgun Gothic"/>
              </a:rPr>
              <a:t> </a:t>
            </a:r>
            <a:endParaRPr sz="900">
              <a:solidFill>
                <a:schemeClr val="dk1"/>
              </a:solidFill>
              <a:latin typeface="Malgun Gothic"/>
              <a:ea typeface="Malgun Gothic"/>
              <a:cs typeface="Malgun Gothic"/>
              <a:sym typeface="Malgun Gothic"/>
            </a:endParaRPr>
          </a:p>
        </p:txBody>
      </p:sp>
      <p:pic>
        <p:nvPicPr>
          <p:cNvPr id="411" name="Google Shape;411;p40"/>
          <p:cNvPicPr preferRelativeResize="0"/>
          <p:nvPr/>
        </p:nvPicPr>
        <p:blipFill>
          <a:blip r:embed="rId8">
            <a:alphaModFix/>
          </a:blip>
          <a:stretch>
            <a:fillRect/>
          </a:stretch>
        </p:blipFill>
        <p:spPr>
          <a:xfrm>
            <a:off x="6013322" y="1888225"/>
            <a:ext cx="2516700" cy="15676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1"/>
          <p:cNvPicPr preferRelativeResize="0"/>
          <p:nvPr/>
        </p:nvPicPr>
        <p:blipFill rotWithShape="1">
          <a:blip r:embed="rId3">
            <a:alphaModFix/>
          </a:blip>
          <a:srcRect b="0" l="0" r="0" t="0"/>
          <a:stretch/>
        </p:blipFill>
        <p:spPr>
          <a:xfrm rot="10800000">
            <a:off x="-7398" y="0"/>
            <a:ext cx="9162098" cy="5150900"/>
          </a:xfrm>
          <a:prstGeom prst="rect">
            <a:avLst/>
          </a:prstGeom>
          <a:noFill/>
          <a:ln>
            <a:noFill/>
          </a:ln>
        </p:spPr>
      </p:pic>
      <p:pic>
        <p:nvPicPr>
          <p:cNvPr id="417" name="Google Shape;417;p41"/>
          <p:cNvPicPr preferRelativeResize="0"/>
          <p:nvPr/>
        </p:nvPicPr>
        <p:blipFill rotWithShape="1">
          <a:blip r:embed="rId4">
            <a:alphaModFix/>
          </a:blip>
          <a:srcRect b="0" l="0" r="0" t="0"/>
          <a:stretch/>
        </p:blipFill>
        <p:spPr>
          <a:xfrm>
            <a:off x="8019047" y="320621"/>
            <a:ext cx="510965" cy="103619"/>
          </a:xfrm>
          <a:prstGeom prst="rect">
            <a:avLst/>
          </a:prstGeom>
          <a:noFill/>
          <a:ln>
            <a:noFill/>
          </a:ln>
        </p:spPr>
      </p:pic>
      <p:sp>
        <p:nvSpPr>
          <p:cNvPr id="418" name="Google Shape;418;p41"/>
          <p:cNvSpPr txBox="1"/>
          <p:nvPr/>
        </p:nvSpPr>
        <p:spPr>
          <a:xfrm>
            <a:off x="609524" y="316948"/>
            <a:ext cx="23385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rgbClr val="3D3D3D"/>
                </a:solidFill>
                <a:latin typeface="Arial"/>
                <a:ea typeface="Arial"/>
                <a:cs typeface="Arial"/>
                <a:sym typeface="Arial"/>
              </a:rPr>
              <a:t>0</a:t>
            </a:r>
            <a:r>
              <a:rPr lang="ko" sz="1000">
                <a:solidFill>
                  <a:srgbClr val="3D3D3D"/>
                </a:solidFill>
              </a:rPr>
              <a:t>3</a:t>
            </a:r>
            <a:r>
              <a:rPr lang="ko" sz="1000">
                <a:solidFill>
                  <a:srgbClr val="3D3D3D"/>
                </a:solidFill>
                <a:latin typeface="Arial"/>
                <a:ea typeface="Arial"/>
                <a:cs typeface="Arial"/>
                <a:sym typeface="Arial"/>
              </a:rPr>
              <a:t> </a:t>
            </a:r>
            <a:r>
              <a:rPr lang="ko" sz="1000">
                <a:solidFill>
                  <a:srgbClr val="3D3D3D"/>
                </a:solidFill>
              </a:rPr>
              <a:t>서비스 구현</a:t>
            </a:r>
            <a:endParaRPr sz="900">
              <a:solidFill>
                <a:schemeClr val="dk1"/>
              </a:solidFill>
              <a:latin typeface="Malgun Gothic"/>
              <a:ea typeface="Malgun Gothic"/>
              <a:cs typeface="Malgun Gothic"/>
              <a:sym typeface="Malgun Gothic"/>
            </a:endParaRPr>
          </a:p>
        </p:txBody>
      </p:sp>
      <p:pic>
        <p:nvPicPr>
          <p:cNvPr id="419" name="Google Shape;419;p41"/>
          <p:cNvPicPr preferRelativeResize="0"/>
          <p:nvPr/>
        </p:nvPicPr>
        <p:blipFill>
          <a:blip r:embed="rId5">
            <a:alphaModFix/>
          </a:blip>
          <a:stretch>
            <a:fillRect/>
          </a:stretch>
        </p:blipFill>
        <p:spPr>
          <a:xfrm>
            <a:off x="8047575" y="80075"/>
            <a:ext cx="240550" cy="240550"/>
          </a:xfrm>
          <a:prstGeom prst="rect">
            <a:avLst/>
          </a:prstGeom>
          <a:noFill/>
          <a:ln>
            <a:noFill/>
          </a:ln>
        </p:spPr>
      </p:pic>
      <p:sp>
        <p:nvSpPr>
          <p:cNvPr id="420" name="Google Shape;420;p41"/>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
        <p:nvSpPr>
          <p:cNvPr id="421" name="Google Shape;421;p41"/>
          <p:cNvSpPr txBox="1"/>
          <p:nvPr/>
        </p:nvSpPr>
        <p:spPr>
          <a:xfrm>
            <a:off x="633325" y="609400"/>
            <a:ext cx="2370300" cy="3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2000">
                <a:solidFill>
                  <a:srgbClr val="3D3D3D"/>
                </a:solidFill>
                <a:latin typeface="Nanum Gothic"/>
                <a:ea typeface="Nanum Gothic"/>
                <a:cs typeface="Nanum Gothic"/>
                <a:sym typeface="Nanum Gothic"/>
              </a:rPr>
              <a:t>오늘의 감정 입력</a:t>
            </a:r>
            <a:endParaRPr b="1" sz="900">
              <a:solidFill>
                <a:schemeClr val="dk1"/>
              </a:solidFill>
              <a:latin typeface="Nanum Gothic"/>
              <a:ea typeface="Nanum Gothic"/>
              <a:cs typeface="Nanum Gothic"/>
              <a:sym typeface="Nanum Gothic"/>
            </a:endParaRPr>
          </a:p>
        </p:txBody>
      </p:sp>
      <p:grpSp>
        <p:nvGrpSpPr>
          <p:cNvPr id="422" name="Google Shape;422;p41"/>
          <p:cNvGrpSpPr/>
          <p:nvPr/>
        </p:nvGrpSpPr>
        <p:grpSpPr>
          <a:xfrm>
            <a:off x="5422221" y="1219088"/>
            <a:ext cx="2607255" cy="959603"/>
            <a:chOff x="4963550" y="463950"/>
            <a:chExt cx="3512400" cy="1253400"/>
          </a:xfrm>
        </p:grpSpPr>
        <p:sp>
          <p:nvSpPr>
            <p:cNvPr id="423" name="Google Shape;423;p41"/>
            <p:cNvSpPr/>
            <p:nvPr/>
          </p:nvSpPr>
          <p:spPr>
            <a:xfrm>
              <a:off x="4963550" y="463950"/>
              <a:ext cx="3512400" cy="1253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4" name="Google Shape;424;p41"/>
            <p:cNvPicPr preferRelativeResize="0"/>
            <p:nvPr/>
          </p:nvPicPr>
          <p:blipFill rotWithShape="1">
            <a:blip r:embed="rId6">
              <a:alphaModFix/>
            </a:blip>
            <a:srcRect b="0" l="0" r="0" t="36511"/>
            <a:stretch/>
          </p:blipFill>
          <p:spPr>
            <a:xfrm>
              <a:off x="5039750" y="512423"/>
              <a:ext cx="3369950" cy="1143960"/>
            </a:xfrm>
            <a:prstGeom prst="rect">
              <a:avLst/>
            </a:prstGeom>
            <a:noFill/>
            <a:ln>
              <a:noFill/>
            </a:ln>
          </p:spPr>
        </p:pic>
      </p:grpSp>
      <p:pic>
        <p:nvPicPr>
          <p:cNvPr id="425" name="Google Shape;425;p41"/>
          <p:cNvPicPr preferRelativeResize="0"/>
          <p:nvPr/>
        </p:nvPicPr>
        <p:blipFill>
          <a:blip r:embed="rId7">
            <a:alphaModFix/>
          </a:blip>
          <a:stretch>
            <a:fillRect/>
          </a:stretch>
        </p:blipFill>
        <p:spPr>
          <a:xfrm>
            <a:off x="4563675" y="3956645"/>
            <a:ext cx="1214400" cy="402667"/>
          </a:xfrm>
          <a:prstGeom prst="rect">
            <a:avLst/>
          </a:prstGeom>
          <a:noFill/>
          <a:ln>
            <a:noFill/>
          </a:ln>
        </p:spPr>
      </p:pic>
      <p:sp>
        <p:nvSpPr>
          <p:cNvPr id="426" name="Google Shape;426;p41"/>
          <p:cNvSpPr txBox="1"/>
          <p:nvPr/>
        </p:nvSpPr>
        <p:spPr>
          <a:xfrm>
            <a:off x="5422225" y="911300"/>
            <a:ext cx="1737600" cy="307800"/>
          </a:xfrm>
          <a:prstGeom prst="rect">
            <a:avLst/>
          </a:prstGeom>
          <a:noFill/>
          <a:ln>
            <a:noFill/>
          </a:ln>
        </p:spPr>
        <p:txBody>
          <a:bodyPr anchorCtr="0" anchor="t" bIns="91425" lIns="91425" spcFirstLastPara="1" rIns="91425" wrap="square" tIns="91425">
            <a:spAutoFit/>
          </a:bodyPr>
          <a:lstStyle/>
          <a:p>
            <a:pPr indent="-279400" lvl="0" marL="457200" rtl="0" algn="l">
              <a:spcBef>
                <a:spcPts val="0"/>
              </a:spcBef>
              <a:spcAft>
                <a:spcPts val="0"/>
              </a:spcAft>
              <a:buSzPts val="800"/>
              <a:buFont typeface="Malgun Gothic"/>
              <a:buChar char="●"/>
            </a:pPr>
            <a:r>
              <a:rPr lang="ko" sz="800">
                <a:latin typeface="Malgun Gothic"/>
                <a:ea typeface="Malgun Gothic"/>
                <a:cs typeface="Malgun Gothic"/>
                <a:sym typeface="Malgun Gothic"/>
              </a:rPr>
              <a:t>&lt;form error&gt;</a:t>
            </a:r>
            <a:endParaRPr sz="800">
              <a:latin typeface="Malgun Gothic"/>
              <a:ea typeface="Malgun Gothic"/>
              <a:cs typeface="Malgun Gothic"/>
              <a:sym typeface="Malgun Gothic"/>
            </a:endParaRPr>
          </a:p>
        </p:txBody>
      </p:sp>
      <p:sp>
        <p:nvSpPr>
          <p:cNvPr id="427" name="Google Shape;427;p41"/>
          <p:cNvSpPr txBox="1"/>
          <p:nvPr/>
        </p:nvSpPr>
        <p:spPr>
          <a:xfrm>
            <a:off x="5422225" y="2433963"/>
            <a:ext cx="2847900" cy="307800"/>
          </a:xfrm>
          <a:prstGeom prst="rect">
            <a:avLst/>
          </a:prstGeom>
          <a:noFill/>
          <a:ln>
            <a:noFill/>
          </a:ln>
        </p:spPr>
        <p:txBody>
          <a:bodyPr anchorCtr="0" anchor="t" bIns="91425" lIns="91425" spcFirstLastPara="1" rIns="91425" wrap="square" tIns="91425">
            <a:spAutoFit/>
          </a:bodyPr>
          <a:lstStyle/>
          <a:p>
            <a:pPr indent="-279400" lvl="0" marL="457200" rtl="0" algn="l">
              <a:spcBef>
                <a:spcPts val="0"/>
              </a:spcBef>
              <a:spcAft>
                <a:spcPts val="0"/>
              </a:spcAft>
              <a:buSzPts val="800"/>
              <a:buFont typeface="Malgun Gothic"/>
              <a:buChar char="●"/>
            </a:pPr>
            <a:r>
              <a:rPr lang="ko" sz="800">
                <a:latin typeface="Malgun Gothic"/>
                <a:ea typeface="Malgun Gothic"/>
                <a:cs typeface="Malgun Gothic"/>
                <a:sym typeface="Malgun Gothic"/>
              </a:rPr>
              <a:t>&lt;validation error&gt; 올바른 한국 문장인지 판별</a:t>
            </a:r>
            <a:endParaRPr sz="800">
              <a:latin typeface="Malgun Gothic"/>
              <a:ea typeface="Malgun Gothic"/>
              <a:cs typeface="Malgun Gothic"/>
              <a:sym typeface="Malgun Gothic"/>
            </a:endParaRPr>
          </a:p>
        </p:txBody>
      </p:sp>
      <p:sp>
        <p:nvSpPr>
          <p:cNvPr id="428" name="Google Shape;428;p41"/>
          <p:cNvSpPr txBox="1"/>
          <p:nvPr/>
        </p:nvSpPr>
        <p:spPr>
          <a:xfrm>
            <a:off x="4265175" y="4398825"/>
            <a:ext cx="1811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800">
                <a:latin typeface="Malgun Gothic"/>
                <a:ea typeface="Malgun Gothic"/>
                <a:cs typeface="Malgun Gothic"/>
                <a:sym typeface="Malgun Gothic"/>
              </a:rPr>
              <a:t>form을 API에 전송</a:t>
            </a:r>
            <a:endParaRPr sz="800">
              <a:latin typeface="Malgun Gothic"/>
              <a:ea typeface="Malgun Gothic"/>
              <a:cs typeface="Malgun Gothic"/>
              <a:sym typeface="Malgun Gothic"/>
            </a:endParaRPr>
          </a:p>
          <a:p>
            <a:pPr indent="0" lvl="0" marL="0" rtl="0" algn="ctr">
              <a:spcBef>
                <a:spcPts val="0"/>
              </a:spcBef>
              <a:spcAft>
                <a:spcPts val="0"/>
              </a:spcAft>
              <a:buNone/>
            </a:pPr>
            <a:r>
              <a:rPr b="1" lang="ko" sz="800">
                <a:latin typeface="Malgun Gothic"/>
                <a:ea typeface="Malgun Gothic"/>
                <a:cs typeface="Malgun Gothic"/>
                <a:sym typeface="Malgun Gothic"/>
              </a:rPr>
              <a:t>감정 분석 결과</a:t>
            </a:r>
            <a:r>
              <a:rPr lang="ko" sz="800">
                <a:latin typeface="Malgun Gothic"/>
                <a:ea typeface="Malgun Gothic"/>
                <a:cs typeface="Malgun Gothic"/>
                <a:sym typeface="Malgun Gothic"/>
              </a:rPr>
              <a:t> 호출</a:t>
            </a:r>
            <a:endParaRPr sz="800">
              <a:latin typeface="Malgun Gothic"/>
              <a:ea typeface="Malgun Gothic"/>
              <a:cs typeface="Malgun Gothic"/>
              <a:sym typeface="Malgun Gothic"/>
            </a:endParaRPr>
          </a:p>
        </p:txBody>
      </p:sp>
      <p:pic>
        <p:nvPicPr>
          <p:cNvPr id="429" name="Google Shape;429;p41"/>
          <p:cNvPicPr preferRelativeResize="0"/>
          <p:nvPr/>
        </p:nvPicPr>
        <p:blipFill>
          <a:blip r:embed="rId8">
            <a:alphaModFix/>
          </a:blip>
          <a:stretch>
            <a:fillRect/>
          </a:stretch>
        </p:blipFill>
        <p:spPr>
          <a:xfrm>
            <a:off x="859123" y="3956650"/>
            <a:ext cx="2592408" cy="431100"/>
          </a:xfrm>
          <a:prstGeom prst="rect">
            <a:avLst/>
          </a:prstGeom>
          <a:noFill/>
          <a:ln>
            <a:noFill/>
          </a:ln>
        </p:spPr>
      </p:pic>
      <p:cxnSp>
        <p:nvCxnSpPr>
          <p:cNvPr id="430" name="Google Shape;430;p41"/>
          <p:cNvCxnSpPr/>
          <p:nvPr/>
        </p:nvCxnSpPr>
        <p:spPr>
          <a:xfrm>
            <a:off x="3797430" y="4165600"/>
            <a:ext cx="576000" cy="13200"/>
          </a:xfrm>
          <a:prstGeom prst="straightConnector1">
            <a:avLst/>
          </a:prstGeom>
          <a:noFill/>
          <a:ln cap="flat" cmpd="sng" w="28575">
            <a:solidFill>
              <a:schemeClr val="dk2"/>
            </a:solidFill>
            <a:prstDash val="solid"/>
            <a:round/>
            <a:headEnd len="med" w="med" type="none"/>
            <a:tailEnd len="med" w="med" type="triangle"/>
          </a:ln>
        </p:spPr>
      </p:cxnSp>
      <p:cxnSp>
        <p:nvCxnSpPr>
          <p:cNvPr id="431" name="Google Shape;431;p41"/>
          <p:cNvCxnSpPr/>
          <p:nvPr/>
        </p:nvCxnSpPr>
        <p:spPr>
          <a:xfrm>
            <a:off x="6141680" y="4165600"/>
            <a:ext cx="576000" cy="13200"/>
          </a:xfrm>
          <a:prstGeom prst="straightConnector1">
            <a:avLst/>
          </a:prstGeom>
          <a:noFill/>
          <a:ln cap="flat" cmpd="sng" w="28575">
            <a:solidFill>
              <a:schemeClr val="dk2"/>
            </a:solidFill>
            <a:prstDash val="solid"/>
            <a:round/>
            <a:headEnd len="med" w="med" type="none"/>
            <a:tailEnd len="med" w="med" type="triangle"/>
          </a:ln>
        </p:spPr>
      </p:cxnSp>
      <p:sp>
        <p:nvSpPr>
          <p:cNvPr id="432" name="Google Shape;432;p41"/>
          <p:cNvSpPr txBox="1"/>
          <p:nvPr/>
        </p:nvSpPr>
        <p:spPr>
          <a:xfrm>
            <a:off x="6967875" y="3998625"/>
            <a:ext cx="132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latin typeface="Malgun Gothic"/>
                <a:ea typeface="Malgun Gothic"/>
                <a:cs typeface="Malgun Gothic"/>
                <a:sym typeface="Malgun Gothic"/>
              </a:rPr>
              <a:t>각 DB에 저장</a:t>
            </a:r>
            <a:endParaRPr b="1">
              <a:latin typeface="Malgun Gothic"/>
              <a:ea typeface="Malgun Gothic"/>
              <a:cs typeface="Malgun Gothic"/>
              <a:sym typeface="Malgun Gothic"/>
            </a:endParaRPr>
          </a:p>
        </p:txBody>
      </p:sp>
      <p:sp>
        <p:nvSpPr>
          <p:cNvPr id="433" name="Google Shape;433;p41"/>
          <p:cNvSpPr txBox="1"/>
          <p:nvPr/>
        </p:nvSpPr>
        <p:spPr>
          <a:xfrm>
            <a:off x="1363477" y="4460475"/>
            <a:ext cx="1583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800">
                <a:latin typeface="Malgun Gothic"/>
                <a:ea typeface="Malgun Gothic"/>
                <a:cs typeface="Malgun Gothic"/>
                <a:sym typeface="Malgun Gothic"/>
              </a:rPr>
              <a:t>&lt;valid form&gt;</a:t>
            </a:r>
            <a:endParaRPr sz="800">
              <a:latin typeface="Malgun Gothic"/>
              <a:ea typeface="Malgun Gothic"/>
              <a:cs typeface="Malgun Gothic"/>
              <a:sym typeface="Malgun Gothic"/>
            </a:endParaRPr>
          </a:p>
        </p:txBody>
      </p:sp>
      <p:grpSp>
        <p:nvGrpSpPr>
          <p:cNvPr id="434" name="Google Shape;434;p41"/>
          <p:cNvGrpSpPr/>
          <p:nvPr/>
        </p:nvGrpSpPr>
        <p:grpSpPr>
          <a:xfrm>
            <a:off x="5422231" y="2732480"/>
            <a:ext cx="2958270" cy="959561"/>
            <a:chOff x="4963550" y="1993100"/>
            <a:chExt cx="4125900" cy="1338300"/>
          </a:xfrm>
        </p:grpSpPr>
        <p:sp>
          <p:nvSpPr>
            <p:cNvPr id="435" name="Google Shape;435;p41"/>
            <p:cNvSpPr/>
            <p:nvPr/>
          </p:nvSpPr>
          <p:spPr>
            <a:xfrm>
              <a:off x="4963550" y="1993100"/>
              <a:ext cx="4125900" cy="1338300"/>
            </a:xfrm>
            <a:prstGeom prst="rect">
              <a:avLst/>
            </a:prstGeom>
            <a:solidFill>
              <a:srgbClr val="EA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 name="Google Shape;436;p41"/>
            <p:cNvPicPr preferRelativeResize="0"/>
            <p:nvPr/>
          </p:nvPicPr>
          <p:blipFill>
            <a:blip r:embed="rId9">
              <a:alphaModFix/>
            </a:blip>
            <a:stretch>
              <a:fillRect/>
            </a:stretch>
          </p:blipFill>
          <p:spPr>
            <a:xfrm>
              <a:off x="5039750" y="2070450"/>
              <a:ext cx="3973500" cy="1193750"/>
            </a:xfrm>
            <a:prstGeom prst="rect">
              <a:avLst/>
            </a:prstGeom>
            <a:noFill/>
            <a:ln>
              <a:noFill/>
            </a:ln>
          </p:spPr>
        </p:pic>
      </p:grpSp>
      <p:grpSp>
        <p:nvGrpSpPr>
          <p:cNvPr id="437" name="Google Shape;437;p41"/>
          <p:cNvGrpSpPr/>
          <p:nvPr/>
        </p:nvGrpSpPr>
        <p:grpSpPr>
          <a:xfrm>
            <a:off x="997733" y="1355227"/>
            <a:ext cx="3614593" cy="2232675"/>
            <a:chOff x="861916" y="986502"/>
            <a:chExt cx="3710700" cy="2297700"/>
          </a:xfrm>
        </p:grpSpPr>
        <p:sp>
          <p:nvSpPr>
            <p:cNvPr id="438" name="Google Shape;438;p41"/>
            <p:cNvSpPr/>
            <p:nvPr/>
          </p:nvSpPr>
          <p:spPr>
            <a:xfrm>
              <a:off x="861916" y="986502"/>
              <a:ext cx="3710700" cy="2297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9" name="Google Shape;439;p41"/>
            <p:cNvPicPr preferRelativeResize="0"/>
            <p:nvPr/>
          </p:nvPicPr>
          <p:blipFill rotWithShape="1">
            <a:blip r:embed="rId10">
              <a:alphaModFix/>
            </a:blip>
            <a:srcRect b="0" l="14624" r="1567" t="7183"/>
            <a:stretch/>
          </p:blipFill>
          <p:spPr>
            <a:xfrm>
              <a:off x="927875" y="1055750"/>
              <a:ext cx="3578899" cy="2158951"/>
            </a:xfrm>
            <a:prstGeom prst="rect">
              <a:avLst/>
            </a:prstGeom>
            <a:noFill/>
            <a:ln>
              <a:noFill/>
            </a:ln>
          </p:spPr>
        </p:pic>
      </p:grpSp>
      <p:cxnSp>
        <p:nvCxnSpPr>
          <p:cNvPr id="440" name="Google Shape;440;p41"/>
          <p:cNvCxnSpPr>
            <a:stCxn id="438" idx="3"/>
            <a:endCxn id="423" idx="1"/>
          </p:cNvCxnSpPr>
          <p:nvPr/>
        </p:nvCxnSpPr>
        <p:spPr>
          <a:xfrm flipH="1" rot="10800000">
            <a:off x="4612326" y="1698765"/>
            <a:ext cx="810000" cy="772800"/>
          </a:xfrm>
          <a:prstGeom prst="straightConnector1">
            <a:avLst/>
          </a:prstGeom>
          <a:noFill/>
          <a:ln cap="flat" cmpd="sng" w="9525">
            <a:solidFill>
              <a:schemeClr val="dk2"/>
            </a:solidFill>
            <a:prstDash val="solid"/>
            <a:round/>
            <a:headEnd len="med" w="med" type="none"/>
            <a:tailEnd len="med" w="med" type="triangle"/>
          </a:ln>
        </p:spPr>
      </p:cxnSp>
      <p:cxnSp>
        <p:nvCxnSpPr>
          <p:cNvPr id="441" name="Google Shape;441;p41"/>
          <p:cNvCxnSpPr>
            <a:stCxn id="438" idx="3"/>
            <a:endCxn id="435" idx="1"/>
          </p:cNvCxnSpPr>
          <p:nvPr/>
        </p:nvCxnSpPr>
        <p:spPr>
          <a:xfrm>
            <a:off x="4612326" y="2471565"/>
            <a:ext cx="810000" cy="740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42"/>
          <p:cNvPicPr preferRelativeResize="0"/>
          <p:nvPr/>
        </p:nvPicPr>
        <p:blipFill rotWithShape="1">
          <a:blip r:embed="rId3">
            <a:alphaModFix/>
          </a:blip>
          <a:srcRect b="0" l="0" r="0" t="0"/>
          <a:stretch/>
        </p:blipFill>
        <p:spPr>
          <a:xfrm rot="10800000">
            <a:off x="-7398" y="0"/>
            <a:ext cx="9162098" cy="5150900"/>
          </a:xfrm>
          <a:prstGeom prst="rect">
            <a:avLst/>
          </a:prstGeom>
          <a:noFill/>
          <a:ln>
            <a:noFill/>
          </a:ln>
        </p:spPr>
      </p:pic>
      <p:pic>
        <p:nvPicPr>
          <p:cNvPr id="447" name="Google Shape;447;p42"/>
          <p:cNvPicPr preferRelativeResize="0"/>
          <p:nvPr/>
        </p:nvPicPr>
        <p:blipFill>
          <a:blip r:embed="rId4">
            <a:alphaModFix/>
          </a:blip>
          <a:stretch>
            <a:fillRect/>
          </a:stretch>
        </p:blipFill>
        <p:spPr>
          <a:xfrm>
            <a:off x="3076900" y="156575"/>
            <a:ext cx="3821900" cy="4648097"/>
          </a:xfrm>
          <a:prstGeom prst="rect">
            <a:avLst/>
          </a:prstGeom>
          <a:noFill/>
          <a:ln>
            <a:noFill/>
          </a:ln>
        </p:spPr>
      </p:pic>
      <p:cxnSp>
        <p:nvCxnSpPr>
          <p:cNvPr id="448" name="Google Shape;448;p42"/>
          <p:cNvCxnSpPr>
            <a:stCxn id="449" idx="3"/>
          </p:cNvCxnSpPr>
          <p:nvPr/>
        </p:nvCxnSpPr>
        <p:spPr>
          <a:xfrm flipH="1" rot="10800000">
            <a:off x="4555725" y="944950"/>
            <a:ext cx="2540100" cy="1500"/>
          </a:xfrm>
          <a:prstGeom prst="straightConnector1">
            <a:avLst/>
          </a:prstGeom>
          <a:noFill/>
          <a:ln cap="flat" cmpd="sng" w="19050">
            <a:solidFill>
              <a:schemeClr val="dk2"/>
            </a:solidFill>
            <a:prstDash val="solid"/>
            <a:round/>
            <a:headEnd len="med" w="med" type="none"/>
            <a:tailEnd len="med" w="med" type="none"/>
          </a:ln>
        </p:spPr>
      </p:cxnSp>
      <p:sp>
        <p:nvSpPr>
          <p:cNvPr id="450" name="Google Shape;450;p42"/>
          <p:cNvSpPr/>
          <p:nvPr/>
        </p:nvSpPr>
        <p:spPr>
          <a:xfrm>
            <a:off x="7095900" y="843100"/>
            <a:ext cx="813300" cy="205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NanumGothic ExtraBold"/>
                <a:ea typeface="NanumGothic ExtraBold"/>
                <a:cs typeface="NanumGothic ExtraBold"/>
                <a:sym typeface="NanumGothic ExtraBold"/>
              </a:rPr>
              <a:t>현재 작성자</a:t>
            </a:r>
            <a:endParaRPr sz="800">
              <a:latin typeface="NanumGothic ExtraBold"/>
              <a:ea typeface="NanumGothic ExtraBold"/>
              <a:cs typeface="NanumGothic ExtraBold"/>
              <a:sym typeface="NanumGothic ExtraBold"/>
            </a:endParaRPr>
          </a:p>
        </p:txBody>
      </p:sp>
      <p:sp>
        <p:nvSpPr>
          <p:cNvPr id="449" name="Google Shape;449;p42"/>
          <p:cNvSpPr/>
          <p:nvPr/>
        </p:nvSpPr>
        <p:spPr>
          <a:xfrm>
            <a:off x="4028625" y="843850"/>
            <a:ext cx="527100" cy="205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2"/>
          <p:cNvSpPr/>
          <p:nvPr/>
        </p:nvSpPr>
        <p:spPr>
          <a:xfrm>
            <a:off x="4050600" y="1136567"/>
            <a:ext cx="1535100" cy="205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2"/>
          <p:cNvSpPr/>
          <p:nvPr/>
        </p:nvSpPr>
        <p:spPr>
          <a:xfrm>
            <a:off x="4028625" y="2010450"/>
            <a:ext cx="1853400" cy="9039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 name="Google Shape;453;p42"/>
          <p:cNvCxnSpPr/>
          <p:nvPr/>
        </p:nvCxnSpPr>
        <p:spPr>
          <a:xfrm>
            <a:off x="5575850" y="1231700"/>
            <a:ext cx="1527900" cy="0"/>
          </a:xfrm>
          <a:prstGeom prst="straightConnector1">
            <a:avLst/>
          </a:prstGeom>
          <a:noFill/>
          <a:ln cap="flat" cmpd="sng" w="19050">
            <a:solidFill>
              <a:schemeClr val="dk2"/>
            </a:solidFill>
            <a:prstDash val="solid"/>
            <a:round/>
            <a:headEnd len="med" w="med" type="none"/>
            <a:tailEnd len="med" w="med" type="none"/>
          </a:ln>
        </p:spPr>
      </p:cxnSp>
      <p:sp>
        <p:nvSpPr>
          <p:cNvPr id="454" name="Google Shape;454;p42"/>
          <p:cNvSpPr/>
          <p:nvPr/>
        </p:nvSpPr>
        <p:spPr>
          <a:xfrm>
            <a:off x="7095900" y="1128350"/>
            <a:ext cx="1224000" cy="205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NanumGothic ExtraBold"/>
                <a:ea typeface="NanumGothic ExtraBold"/>
                <a:cs typeface="NanumGothic ExtraBold"/>
                <a:sym typeface="NanumGothic ExtraBold"/>
              </a:rPr>
              <a:t>작성 날짜 및 시간</a:t>
            </a:r>
            <a:endParaRPr sz="800">
              <a:latin typeface="NanumGothic ExtraBold"/>
              <a:ea typeface="NanumGothic ExtraBold"/>
              <a:cs typeface="NanumGothic ExtraBold"/>
              <a:sym typeface="NanumGothic ExtraBold"/>
            </a:endParaRPr>
          </a:p>
        </p:txBody>
      </p:sp>
      <p:cxnSp>
        <p:nvCxnSpPr>
          <p:cNvPr id="455" name="Google Shape;455;p42"/>
          <p:cNvCxnSpPr>
            <a:stCxn id="452" idx="3"/>
          </p:cNvCxnSpPr>
          <p:nvPr/>
        </p:nvCxnSpPr>
        <p:spPr>
          <a:xfrm>
            <a:off x="5882025" y="2462400"/>
            <a:ext cx="1182900" cy="2700"/>
          </a:xfrm>
          <a:prstGeom prst="straightConnector1">
            <a:avLst/>
          </a:prstGeom>
          <a:noFill/>
          <a:ln cap="flat" cmpd="sng" w="19050">
            <a:solidFill>
              <a:schemeClr val="dk2"/>
            </a:solidFill>
            <a:prstDash val="solid"/>
            <a:round/>
            <a:headEnd len="med" w="med" type="none"/>
            <a:tailEnd len="med" w="med" type="none"/>
          </a:ln>
        </p:spPr>
      </p:cxnSp>
      <p:sp>
        <p:nvSpPr>
          <p:cNvPr id="456" name="Google Shape;456;p42"/>
          <p:cNvSpPr/>
          <p:nvPr/>
        </p:nvSpPr>
        <p:spPr>
          <a:xfrm>
            <a:off x="5450125" y="3248778"/>
            <a:ext cx="476100" cy="2550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7" name="Google Shape;457;p42"/>
          <p:cNvCxnSpPr>
            <a:endCxn id="458" idx="1"/>
          </p:cNvCxnSpPr>
          <p:nvPr/>
        </p:nvCxnSpPr>
        <p:spPr>
          <a:xfrm flipH="1" rot="10800000">
            <a:off x="5926200" y="3376275"/>
            <a:ext cx="1169700" cy="600"/>
          </a:xfrm>
          <a:prstGeom prst="straightConnector1">
            <a:avLst/>
          </a:prstGeom>
          <a:noFill/>
          <a:ln cap="flat" cmpd="sng" w="19050">
            <a:solidFill>
              <a:schemeClr val="dk2"/>
            </a:solidFill>
            <a:prstDash val="solid"/>
            <a:round/>
            <a:headEnd len="med" w="med" type="none"/>
            <a:tailEnd len="med" w="med" type="none"/>
          </a:ln>
        </p:spPr>
      </p:cxnSp>
      <p:sp>
        <p:nvSpPr>
          <p:cNvPr id="458" name="Google Shape;458;p42"/>
          <p:cNvSpPr/>
          <p:nvPr/>
        </p:nvSpPr>
        <p:spPr>
          <a:xfrm>
            <a:off x="7095900" y="3273675"/>
            <a:ext cx="1224000" cy="205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NanumGothic ExtraBold"/>
                <a:ea typeface="NanumGothic ExtraBold"/>
                <a:cs typeface="NanumGothic ExtraBold"/>
                <a:sym typeface="NanumGothic ExtraBold"/>
              </a:rPr>
              <a:t>해시 태그 등록 버튼</a:t>
            </a:r>
            <a:endParaRPr sz="800">
              <a:latin typeface="NanumGothic ExtraBold"/>
              <a:ea typeface="NanumGothic ExtraBold"/>
              <a:cs typeface="NanumGothic ExtraBold"/>
              <a:sym typeface="NanumGothic ExtraBold"/>
            </a:endParaRPr>
          </a:p>
        </p:txBody>
      </p:sp>
      <p:sp>
        <p:nvSpPr>
          <p:cNvPr id="459" name="Google Shape;459;p42"/>
          <p:cNvSpPr/>
          <p:nvPr/>
        </p:nvSpPr>
        <p:spPr>
          <a:xfrm>
            <a:off x="3990650" y="3596400"/>
            <a:ext cx="1037100" cy="2550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 name="Google Shape;460;p42"/>
          <p:cNvCxnSpPr>
            <a:stCxn id="459" idx="3"/>
            <a:endCxn id="461" idx="1"/>
          </p:cNvCxnSpPr>
          <p:nvPr/>
        </p:nvCxnSpPr>
        <p:spPr>
          <a:xfrm>
            <a:off x="5027750" y="3723900"/>
            <a:ext cx="2068200" cy="0"/>
          </a:xfrm>
          <a:prstGeom prst="straightConnector1">
            <a:avLst/>
          </a:prstGeom>
          <a:noFill/>
          <a:ln cap="flat" cmpd="sng" w="19050">
            <a:solidFill>
              <a:schemeClr val="dk2"/>
            </a:solidFill>
            <a:prstDash val="solid"/>
            <a:round/>
            <a:headEnd len="med" w="med" type="none"/>
            <a:tailEnd len="med" w="med" type="none"/>
          </a:ln>
        </p:spPr>
      </p:cxnSp>
      <p:sp>
        <p:nvSpPr>
          <p:cNvPr id="461" name="Google Shape;461;p42"/>
          <p:cNvSpPr/>
          <p:nvPr/>
        </p:nvSpPr>
        <p:spPr>
          <a:xfrm>
            <a:off x="7095900" y="3621300"/>
            <a:ext cx="1224000" cy="205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NanumGothic ExtraBold"/>
                <a:ea typeface="NanumGothic ExtraBold"/>
                <a:cs typeface="NanumGothic ExtraBold"/>
                <a:sym typeface="NanumGothic ExtraBold"/>
              </a:rPr>
              <a:t>등록된 해시태그</a:t>
            </a:r>
            <a:endParaRPr sz="800">
              <a:latin typeface="NanumGothic ExtraBold"/>
              <a:ea typeface="NanumGothic ExtraBold"/>
              <a:cs typeface="NanumGothic ExtraBold"/>
              <a:sym typeface="NanumGothic ExtraBold"/>
            </a:endParaRPr>
          </a:p>
        </p:txBody>
      </p:sp>
      <p:sp>
        <p:nvSpPr>
          <p:cNvPr id="462" name="Google Shape;462;p42"/>
          <p:cNvSpPr/>
          <p:nvPr/>
        </p:nvSpPr>
        <p:spPr>
          <a:xfrm>
            <a:off x="5027750" y="4323675"/>
            <a:ext cx="1285800" cy="4935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 name="Google Shape;463;p42"/>
          <p:cNvCxnSpPr>
            <a:stCxn id="462" idx="3"/>
            <a:endCxn id="464" idx="1"/>
          </p:cNvCxnSpPr>
          <p:nvPr/>
        </p:nvCxnSpPr>
        <p:spPr>
          <a:xfrm flipH="1" rot="10800000">
            <a:off x="6313550" y="4565925"/>
            <a:ext cx="790200" cy="4500"/>
          </a:xfrm>
          <a:prstGeom prst="straightConnector1">
            <a:avLst/>
          </a:prstGeom>
          <a:noFill/>
          <a:ln cap="flat" cmpd="sng" w="19050">
            <a:solidFill>
              <a:schemeClr val="dk2"/>
            </a:solidFill>
            <a:prstDash val="solid"/>
            <a:round/>
            <a:headEnd len="med" w="med" type="none"/>
            <a:tailEnd len="med" w="med" type="none"/>
          </a:ln>
        </p:spPr>
      </p:cxnSp>
      <p:sp>
        <p:nvSpPr>
          <p:cNvPr id="464" name="Google Shape;464;p42"/>
          <p:cNvSpPr/>
          <p:nvPr/>
        </p:nvSpPr>
        <p:spPr>
          <a:xfrm>
            <a:off x="7103750" y="4463475"/>
            <a:ext cx="1224000" cy="205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NanumGothic ExtraBold"/>
                <a:ea typeface="NanumGothic ExtraBold"/>
                <a:cs typeface="NanumGothic ExtraBold"/>
                <a:sym typeface="NanumGothic ExtraBold"/>
              </a:rPr>
              <a:t>일기 다시 작성하기</a:t>
            </a:r>
            <a:endParaRPr sz="800">
              <a:latin typeface="NanumGothic ExtraBold"/>
              <a:ea typeface="NanumGothic ExtraBold"/>
              <a:cs typeface="NanumGothic ExtraBold"/>
              <a:sym typeface="NanumGothic ExtraBold"/>
            </a:endParaRPr>
          </a:p>
        </p:txBody>
      </p:sp>
      <p:sp>
        <p:nvSpPr>
          <p:cNvPr id="465" name="Google Shape;465;p42"/>
          <p:cNvSpPr/>
          <p:nvPr/>
        </p:nvSpPr>
        <p:spPr>
          <a:xfrm flipH="1">
            <a:off x="3610350" y="4319325"/>
            <a:ext cx="1285800" cy="4935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 name="Google Shape;466;p42"/>
          <p:cNvCxnSpPr>
            <a:stCxn id="465" idx="3"/>
            <a:endCxn id="467" idx="1"/>
          </p:cNvCxnSpPr>
          <p:nvPr/>
        </p:nvCxnSpPr>
        <p:spPr>
          <a:xfrm rot="10800000">
            <a:off x="2857650" y="4561575"/>
            <a:ext cx="752700" cy="4500"/>
          </a:xfrm>
          <a:prstGeom prst="straightConnector1">
            <a:avLst/>
          </a:prstGeom>
          <a:noFill/>
          <a:ln cap="flat" cmpd="sng" w="19050">
            <a:solidFill>
              <a:schemeClr val="dk2"/>
            </a:solidFill>
            <a:prstDash val="solid"/>
            <a:round/>
            <a:headEnd len="med" w="med" type="none"/>
            <a:tailEnd len="med" w="med" type="none"/>
          </a:ln>
        </p:spPr>
      </p:cxnSp>
      <p:sp>
        <p:nvSpPr>
          <p:cNvPr id="467" name="Google Shape;467;p42"/>
          <p:cNvSpPr/>
          <p:nvPr/>
        </p:nvSpPr>
        <p:spPr>
          <a:xfrm flipH="1">
            <a:off x="1633625" y="4459125"/>
            <a:ext cx="1224000" cy="205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NanumGothic ExtraBold"/>
                <a:ea typeface="NanumGothic ExtraBold"/>
                <a:cs typeface="NanumGothic ExtraBold"/>
                <a:sym typeface="NanumGothic ExtraBold"/>
              </a:rPr>
              <a:t>작성한 일기 저장하기</a:t>
            </a:r>
            <a:endParaRPr sz="800">
              <a:latin typeface="NanumGothic ExtraBold"/>
              <a:ea typeface="NanumGothic ExtraBold"/>
              <a:cs typeface="NanumGothic ExtraBold"/>
              <a:sym typeface="NanumGothic ExtraBold"/>
            </a:endParaRPr>
          </a:p>
        </p:txBody>
      </p:sp>
      <p:sp>
        <p:nvSpPr>
          <p:cNvPr id="468" name="Google Shape;468;p42"/>
          <p:cNvSpPr/>
          <p:nvPr/>
        </p:nvSpPr>
        <p:spPr>
          <a:xfrm flipH="1">
            <a:off x="3336049" y="2010450"/>
            <a:ext cx="654600" cy="9039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 name="Google Shape;469;p42"/>
          <p:cNvCxnSpPr>
            <a:stCxn id="468" idx="3"/>
            <a:endCxn id="470" idx="1"/>
          </p:cNvCxnSpPr>
          <p:nvPr/>
        </p:nvCxnSpPr>
        <p:spPr>
          <a:xfrm flipH="1">
            <a:off x="2825749" y="2462400"/>
            <a:ext cx="510300" cy="2700"/>
          </a:xfrm>
          <a:prstGeom prst="straightConnector1">
            <a:avLst/>
          </a:prstGeom>
          <a:noFill/>
          <a:ln cap="flat" cmpd="sng" w="19050">
            <a:solidFill>
              <a:schemeClr val="dk2"/>
            </a:solidFill>
            <a:prstDash val="solid"/>
            <a:round/>
            <a:headEnd len="med" w="med" type="none"/>
            <a:tailEnd len="med" w="med" type="none"/>
          </a:ln>
        </p:spPr>
      </p:cxnSp>
      <p:sp>
        <p:nvSpPr>
          <p:cNvPr id="470" name="Google Shape;470;p42"/>
          <p:cNvSpPr/>
          <p:nvPr/>
        </p:nvSpPr>
        <p:spPr>
          <a:xfrm flipH="1">
            <a:off x="1788500" y="2362375"/>
            <a:ext cx="1037100" cy="205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NanumGothic ExtraBold"/>
                <a:ea typeface="NanumGothic ExtraBold"/>
                <a:cs typeface="NanumGothic ExtraBold"/>
                <a:sym typeface="NanumGothic ExtraBold"/>
              </a:rPr>
              <a:t>문장의 감정</a:t>
            </a:r>
            <a:endParaRPr sz="800">
              <a:latin typeface="NanumGothic ExtraBold"/>
              <a:ea typeface="NanumGothic ExtraBold"/>
              <a:cs typeface="NanumGothic ExtraBold"/>
              <a:sym typeface="NanumGothic ExtraBold"/>
            </a:endParaRPr>
          </a:p>
        </p:txBody>
      </p:sp>
      <p:sp>
        <p:nvSpPr>
          <p:cNvPr id="471" name="Google Shape;471;p42"/>
          <p:cNvSpPr/>
          <p:nvPr/>
        </p:nvSpPr>
        <p:spPr>
          <a:xfrm>
            <a:off x="4050600" y="1451075"/>
            <a:ext cx="241200" cy="205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 name="Google Shape;472;p42"/>
          <p:cNvCxnSpPr>
            <a:stCxn id="471" idx="3"/>
          </p:cNvCxnSpPr>
          <p:nvPr/>
        </p:nvCxnSpPr>
        <p:spPr>
          <a:xfrm flipH="1" rot="10800000">
            <a:off x="4291800" y="1546175"/>
            <a:ext cx="2811900" cy="7500"/>
          </a:xfrm>
          <a:prstGeom prst="straightConnector1">
            <a:avLst/>
          </a:prstGeom>
          <a:noFill/>
          <a:ln cap="flat" cmpd="sng" w="19050">
            <a:solidFill>
              <a:schemeClr val="dk2"/>
            </a:solidFill>
            <a:prstDash val="solid"/>
            <a:round/>
            <a:headEnd len="med" w="med" type="none"/>
            <a:tailEnd len="med" w="med" type="none"/>
          </a:ln>
        </p:spPr>
      </p:cxnSp>
      <p:sp>
        <p:nvSpPr>
          <p:cNvPr id="473" name="Google Shape;473;p42"/>
          <p:cNvSpPr/>
          <p:nvPr/>
        </p:nvSpPr>
        <p:spPr>
          <a:xfrm>
            <a:off x="7095900" y="1442850"/>
            <a:ext cx="1224000" cy="205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NanumGothic ExtraBold"/>
                <a:ea typeface="NanumGothic ExtraBold"/>
                <a:cs typeface="NanumGothic ExtraBold"/>
                <a:sym typeface="NanumGothic ExtraBold"/>
              </a:rPr>
              <a:t>전체 일기의 감정</a:t>
            </a:r>
            <a:endParaRPr sz="800">
              <a:latin typeface="NanumGothic ExtraBold"/>
              <a:ea typeface="NanumGothic ExtraBold"/>
              <a:cs typeface="NanumGothic ExtraBold"/>
              <a:sym typeface="NanumGothic ExtraBold"/>
            </a:endParaRPr>
          </a:p>
        </p:txBody>
      </p:sp>
      <p:sp>
        <p:nvSpPr>
          <p:cNvPr id="474" name="Google Shape;474;p42"/>
          <p:cNvSpPr txBox="1"/>
          <p:nvPr/>
        </p:nvSpPr>
        <p:spPr>
          <a:xfrm>
            <a:off x="609524" y="316948"/>
            <a:ext cx="23385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rgbClr val="3D3D3D"/>
                </a:solidFill>
                <a:latin typeface="Arial"/>
                <a:ea typeface="Arial"/>
                <a:cs typeface="Arial"/>
                <a:sym typeface="Arial"/>
              </a:rPr>
              <a:t>0</a:t>
            </a:r>
            <a:r>
              <a:rPr lang="ko" sz="1000">
                <a:solidFill>
                  <a:srgbClr val="3D3D3D"/>
                </a:solidFill>
              </a:rPr>
              <a:t>3</a:t>
            </a:r>
            <a:r>
              <a:rPr lang="ko" sz="1000">
                <a:solidFill>
                  <a:srgbClr val="3D3D3D"/>
                </a:solidFill>
                <a:latin typeface="Arial"/>
                <a:ea typeface="Arial"/>
                <a:cs typeface="Arial"/>
                <a:sym typeface="Arial"/>
              </a:rPr>
              <a:t> </a:t>
            </a:r>
            <a:r>
              <a:rPr lang="ko" sz="1000">
                <a:solidFill>
                  <a:srgbClr val="3D3D3D"/>
                </a:solidFill>
              </a:rPr>
              <a:t>서비스 구현</a:t>
            </a:r>
            <a:endParaRPr sz="900">
              <a:solidFill>
                <a:schemeClr val="dk1"/>
              </a:solidFill>
              <a:latin typeface="Malgun Gothic"/>
              <a:ea typeface="Malgun Gothic"/>
              <a:cs typeface="Malgun Gothic"/>
              <a:sym typeface="Malgun Gothic"/>
            </a:endParaRPr>
          </a:p>
        </p:txBody>
      </p:sp>
      <p:sp>
        <p:nvSpPr>
          <p:cNvPr id="475" name="Google Shape;475;p42"/>
          <p:cNvSpPr txBox="1"/>
          <p:nvPr/>
        </p:nvSpPr>
        <p:spPr>
          <a:xfrm>
            <a:off x="633325" y="609400"/>
            <a:ext cx="2370300" cy="3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2000">
                <a:solidFill>
                  <a:srgbClr val="3D3D3D"/>
                </a:solidFill>
                <a:latin typeface="Nanum Gothic"/>
                <a:ea typeface="Nanum Gothic"/>
                <a:cs typeface="Nanum Gothic"/>
                <a:sym typeface="Nanum Gothic"/>
              </a:rPr>
              <a:t>오늘의 감정 출력</a:t>
            </a:r>
            <a:endParaRPr b="1" sz="900">
              <a:solidFill>
                <a:schemeClr val="dk1"/>
              </a:solidFill>
              <a:latin typeface="Nanum Gothic"/>
              <a:ea typeface="Nanum Gothic"/>
              <a:cs typeface="Nanum Gothic"/>
              <a:sym typeface="Nanum Gothic"/>
            </a:endParaRPr>
          </a:p>
        </p:txBody>
      </p:sp>
      <p:grpSp>
        <p:nvGrpSpPr>
          <p:cNvPr id="476" name="Google Shape;476;p42"/>
          <p:cNvGrpSpPr/>
          <p:nvPr/>
        </p:nvGrpSpPr>
        <p:grpSpPr>
          <a:xfrm>
            <a:off x="7064913" y="2362363"/>
            <a:ext cx="1785586" cy="615663"/>
            <a:chOff x="7064913" y="2362363"/>
            <a:chExt cx="1785586" cy="615663"/>
          </a:xfrm>
        </p:grpSpPr>
        <p:sp>
          <p:nvSpPr>
            <p:cNvPr id="477" name="Google Shape;477;p42"/>
            <p:cNvSpPr/>
            <p:nvPr/>
          </p:nvSpPr>
          <p:spPr>
            <a:xfrm>
              <a:off x="7064913" y="2362363"/>
              <a:ext cx="1224000" cy="205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NanumGothic ExtraBold"/>
                  <a:ea typeface="NanumGothic ExtraBold"/>
                  <a:cs typeface="NanumGothic ExtraBold"/>
                  <a:sym typeface="NanumGothic ExtraBold"/>
                </a:rPr>
                <a:t>입력한 일기 문장</a:t>
              </a:r>
              <a:endParaRPr sz="800">
                <a:latin typeface="NanumGothic ExtraBold"/>
                <a:ea typeface="NanumGothic ExtraBold"/>
                <a:cs typeface="NanumGothic ExtraBold"/>
                <a:sym typeface="NanumGothic ExtraBold"/>
              </a:endParaRPr>
            </a:p>
          </p:txBody>
        </p:sp>
        <p:sp>
          <p:nvSpPr>
            <p:cNvPr id="478" name="Google Shape;478;p42"/>
            <p:cNvSpPr txBox="1"/>
            <p:nvPr/>
          </p:nvSpPr>
          <p:spPr>
            <a:xfrm>
              <a:off x="7109899" y="2546925"/>
              <a:ext cx="1740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800">
                  <a:latin typeface="Malgun Gothic"/>
                  <a:ea typeface="Malgun Gothic"/>
                  <a:cs typeface="Malgun Gothic"/>
                  <a:sym typeface="Malgun Gothic"/>
                </a:rPr>
                <a:t>-클릭시 태그를 등록한</a:t>
              </a:r>
              <a:endParaRPr b="1" sz="800">
                <a:latin typeface="Malgun Gothic"/>
                <a:ea typeface="Malgun Gothic"/>
                <a:cs typeface="Malgun Gothic"/>
                <a:sym typeface="Malgun Gothic"/>
              </a:endParaRPr>
            </a:p>
            <a:p>
              <a:pPr indent="0" lvl="0" marL="0" rtl="0" algn="l">
                <a:spcBef>
                  <a:spcPts val="0"/>
                </a:spcBef>
                <a:spcAft>
                  <a:spcPts val="0"/>
                </a:spcAft>
                <a:buNone/>
              </a:pPr>
              <a:r>
                <a:rPr b="1" lang="ko" sz="800">
                  <a:latin typeface="Malgun Gothic"/>
                  <a:ea typeface="Malgun Gothic"/>
                  <a:cs typeface="Malgun Gothic"/>
                  <a:sym typeface="Malgun Gothic"/>
                </a:rPr>
                <a:t> 게시물을 모아둔 페이지로 이동</a:t>
              </a:r>
              <a:endParaRPr b="1" sz="800">
                <a:latin typeface="Malgun Gothic"/>
                <a:ea typeface="Malgun Gothic"/>
                <a:cs typeface="Malgun Gothic"/>
                <a:sym typeface="Malgun Gothic"/>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43"/>
          <p:cNvPicPr preferRelativeResize="0"/>
          <p:nvPr/>
        </p:nvPicPr>
        <p:blipFill rotWithShape="1">
          <a:blip r:embed="rId3">
            <a:alphaModFix/>
          </a:blip>
          <a:srcRect b="0" l="0" r="0" t="0"/>
          <a:stretch/>
        </p:blipFill>
        <p:spPr>
          <a:xfrm rot="10800000">
            <a:off x="-7398" y="0"/>
            <a:ext cx="9162098" cy="5150900"/>
          </a:xfrm>
          <a:prstGeom prst="rect">
            <a:avLst/>
          </a:prstGeom>
          <a:noFill/>
          <a:ln>
            <a:noFill/>
          </a:ln>
        </p:spPr>
      </p:pic>
      <p:pic>
        <p:nvPicPr>
          <p:cNvPr id="484" name="Google Shape;484;p43"/>
          <p:cNvPicPr preferRelativeResize="0"/>
          <p:nvPr/>
        </p:nvPicPr>
        <p:blipFill>
          <a:blip r:embed="rId4">
            <a:alphaModFix/>
          </a:blip>
          <a:stretch>
            <a:fillRect/>
          </a:stretch>
        </p:blipFill>
        <p:spPr>
          <a:xfrm>
            <a:off x="406450" y="385275"/>
            <a:ext cx="6505575" cy="4581525"/>
          </a:xfrm>
          <a:prstGeom prst="rect">
            <a:avLst/>
          </a:prstGeom>
          <a:noFill/>
          <a:ln>
            <a:noFill/>
          </a:ln>
        </p:spPr>
      </p:pic>
      <p:grpSp>
        <p:nvGrpSpPr>
          <p:cNvPr id="485" name="Google Shape;485;p43"/>
          <p:cNvGrpSpPr/>
          <p:nvPr/>
        </p:nvGrpSpPr>
        <p:grpSpPr>
          <a:xfrm>
            <a:off x="321250" y="180825"/>
            <a:ext cx="8720150" cy="3526200"/>
            <a:chOff x="321250" y="180825"/>
            <a:chExt cx="8720150" cy="3526200"/>
          </a:xfrm>
        </p:grpSpPr>
        <p:cxnSp>
          <p:nvCxnSpPr>
            <p:cNvPr id="486" name="Google Shape;486;p43"/>
            <p:cNvCxnSpPr>
              <a:stCxn id="487" idx="3"/>
              <a:endCxn id="488" idx="1"/>
            </p:cNvCxnSpPr>
            <p:nvPr/>
          </p:nvCxnSpPr>
          <p:spPr>
            <a:xfrm flipH="1" rot="10800000">
              <a:off x="6911950" y="825225"/>
              <a:ext cx="957000" cy="1118700"/>
            </a:xfrm>
            <a:prstGeom prst="straightConnector1">
              <a:avLst/>
            </a:prstGeom>
            <a:noFill/>
            <a:ln cap="flat" cmpd="sng" w="19050">
              <a:solidFill>
                <a:schemeClr val="dk2"/>
              </a:solidFill>
              <a:prstDash val="solid"/>
              <a:round/>
              <a:headEnd len="med" w="med" type="none"/>
              <a:tailEnd len="med" w="med" type="none"/>
            </a:ln>
          </p:spPr>
        </p:cxnSp>
        <p:sp>
          <p:nvSpPr>
            <p:cNvPr id="488" name="Google Shape;488;p43"/>
            <p:cNvSpPr/>
            <p:nvPr/>
          </p:nvSpPr>
          <p:spPr>
            <a:xfrm>
              <a:off x="7869000" y="722550"/>
              <a:ext cx="1172400" cy="205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800">
                  <a:latin typeface="NanumGothic ExtraBold"/>
                  <a:ea typeface="NanumGothic ExtraBold"/>
                  <a:cs typeface="NanumGothic ExtraBold"/>
                  <a:sym typeface="NanumGothic ExtraBold"/>
                </a:rPr>
                <a:t>같은 태그를 쓴 게시물</a:t>
              </a:r>
              <a:endParaRPr sz="800">
                <a:latin typeface="NanumGothic ExtraBold"/>
                <a:ea typeface="NanumGothic ExtraBold"/>
                <a:cs typeface="NanumGothic ExtraBold"/>
                <a:sym typeface="NanumGothic ExtraBold"/>
              </a:endParaRPr>
            </a:p>
          </p:txBody>
        </p:sp>
        <p:sp>
          <p:nvSpPr>
            <p:cNvPr id="487" name="Google Shape;487;p43"/>
            <p:cNvSpPr/>
            <p:nvPr/>
          </p:nvSpPr>
          <p:spPr>
            <a:xfrm>
              <a:off x="321250" y="180825"/>
              <a:ext cx="6590700" cy="3526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43"/>
          <p:cNvGrpSpPr/>
          <p:nvPr/>
        </p:nvGrpSpPr>
        <p:grpSpPr>
          <a:xfrm>
            <a:off x="3125775" y="4077775"/>
            <a:ext cx="5915625" cy="764250"/>
            <a:chOff x="2742325" y="349025"/>
            <a:chExt cx="5915625" cy="764250"/>
          </a:xfrm>
        </p:grpSpPr>
        <p:cxnSp>
          <p:nvCxnSpPr>
            <p:cNvPr id="490" name="Google Shape;490;p43"/>
            <p:cNvCxnSpPr>
              <a:stCxn id="491" idx="3"/>
              <a:endCxn id="492" idx="1"/>
            </p:cNvCxnSpPr>
            <p:nvPr/>
          </p:nvCxnSpPr>
          <p:spPr>
            <a:xfrm flipH="1" rot="10800000">
              <a:off x="3715225" y="451625"/>
              <a:ext cx="2986500" cy="465000"/>
            </a:xfrm>
            <a:prstGeom prst="straightConnector1">
              <a:avLst/>
            </a:prstGeom>
            <a:noFill/>
            <a:ln cap="flat" cmpd="sng" w="19050">
              <a:solidFill>
                <a:schemeClr val="dk2"/>
              </a:solidFill>
              <a:prstDash val="solid"/>
              <a:round/>
              <a:headEnd len="med" w="med" type="none"/>
              <a:tailEnd len="med" w="med" type="none"/>
            </a:ln>
          </p:spPr>
        </p:cxnSp>
        <p:sp>
          <p:nvSpPr>
            <p:cNvPr id="492" name="Google Shape;492;p43"/>
            <p:cNvSpPr/>
            <p:nvPr/>
          </p:nvSpPr>
          <p:spPr>
            <a:xfrm>
              <a:off x="6701650" y="349025"/>
              <a:ext cx="1956300" cy="205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800">
                  <a:latin typeface="NanumGothic ExtraBold"/>
                  <a:ea typeface="NanumGothic ExtraBold"/>
                  <a:cs typeface="NanumGothic ExtraBold"/>
                  <a:sym typeface="NanumGothic ExtraBold"/>
                </a:rPr>
                <a:t>일기를 저장하고 있던 페이지로 돌아가기</a:t>
              </a:r>
              <a:endParaRPr sz="800">
                <a:latin typeface="NanumGothic ExtraBold"/>
                <a:ea typeface="NanumGothic ExtraBold"/>
                <a:cs typeface="NanumGothic ExtraBold"/>
                <a:sym typeface="NanumGothic ExtraBold"/>
              </a:endParaRPr>
            </a:p>
          </p:txBody>
        </p:sp>
        <p:sp>
          <p:nvSpPr>
            <p:cNvPr id="491" name="Google Shape;491;p43"/>
            <p:cNvSpPr/>
            <p:nvPr/>
          </p:nvSpPr>
          <p:spPr>
            <a:xfrm>
              <a:off x="2742325" y="719975"/>
              <a:ext cx="972900" cy="3933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43"/>
          <p:cNvGrpSpPr/>
          <p:nvPr/>
        </p:nvGrpSpPr>
        <p:grpSpPr>
          <a:xfrm>
            <a:off x="4433922" y="2146408"/>
            <a:ext cx="4537154" cy="540442"/>
            <a:chOff x="4433922" y="2146408"/>
            <a:chExt cx="4537154" cy="540442"/>
          </a:xfrm>
        </p:grpSpPr>
        <p:grpSp>
          <p:nvGrpSpPr>
            <p:cNvPr id="494" name="Google Shape;494;p43"/>
            <p:cNvGrpSpPr/>
            <p:nvPr/>
          </p:nvGrpSpPr>
          <p:grpSpPr>
            <a:xfrm>
              <a:off x="4433922" y="2146408"/>
              <a:ext cx="4005148" cy="506392"/>
              <a:chOff x="2742325" y="349025"/>
              <a:chExt cx="6396978" cy="764250"/>
            </a:xfrm>
          </p:grpSpPr>
          <p:cxnSp>
            <p:nvCxnSpPr>
              <p:cNvPr id="495" name="Google Shape;495;p43"/>
              <p:cNvCxnSpPr>
                <a:stCxn id="496" idx="3"/>
                <a:endCxn id="497" idx="1"/>
              </p:cNvCxnSpPr>
              <p:nvPr/>
            </p:nvCxnSpPr>
            <p:spPr>
              <a:xfrm flipH="1" rot="10800000">
                <a:off x="3715225" y="451625"/>
                <a:ext cx="3467700" cy="465000"/>
              </a:xfrm>
              <a:prstGeom prst="straightConnector1">
                <a:avLst/>
              </a:prstGeom>
              <a:noFill/>
              <a:ln cap="flat" cmpd="sng" w="19050">
                <a:solidFill>
                  <a:schemeClr val="dk2"/>
                </a:solidFill>
                <a:prstDash val="solid"/>
                <a:round/>
                <a:headEnd len="med" w="med" type="none"/>
                <a:tailEnd len="med" w="med" type="none"/>
              </a:ln>
            </p:spPr>
          </p:cxnSp>
          <p:sp>
            <p:nvSpPr>
              <p:cNvPr id="497" name="Google Shape;497;p43"/>
              <p:cNvSpPr/>
              <p:nvPr/>
            </p:nvSpPr>
            <p:spPr>
              <a:xfrm>
                <a:off x="7183003" y="349025"/>
                <a:ext cx="1956300" cy="205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800">
                    <a:latin typeface="NanumGothic ExtraBold"/>
                    <a:ea typeface="NanumGothic ExtraBold"/>
                    <a:cs typeface="NanumGothic ExtraBold"/>
                    <a:sym typeface="NanumGothic ExtraBold"/>
                  </a:rPr>
                  <a:t>다른게시물의 해시태그</a:t>
                </a:r>
                <a:endParaRPr sz="800">
                  <a:latin typeface="NanumGothic ExtraBold"/>
                  <a:ea typeface="NanumGothic ExtraBold"/>
                  <a:cs typeface="NanumGothic ExtraBold"/>
                  <a:sym typeface="NanumGothic ExtraBold"/>
                </a:endParaRPr>
              </a:p>
            </p:txBody>
          </p:sp>
          <p:sp>
            <p:nvSpPr>
              <p:cNvPr id="496" name="Google Shape;496;p43"/>
              <p:cNvSpPr/>
              <p:nvPr/>
            </p:nvSpPr>
            <p:spPr>
              <a:xfrm>
                <a:off x="2742325" y="719975"/>
                <a:ext cx="972900" cy="3933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43"/>
            <p:cNvSpPr txBox="1"/>
            <p:nvPr/>
          </p:nvSpPr>
          <p:spPr>
            <a:xfrm>
              <a:off x="7263176" y="2255750"/>
              <a:ext cx="170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ko" sz="800">
                  <a:solidFill>
                    <a:schemeClr val="dk1"/>
                  </a:solidFill>
                  <a:latin typeface="Malgun Gothic"/>
                  <a:ea typeface="Malgun Gothic"/>
                  <a:cs typeface="Malgun Gothic"/>
                  <a:sym typeface="Malgun Gothic"/>
                </a:rPr>
                <a:t>-클릭시 태그를 등록한</a:t>
              </a:r>
              <a:endParaRPr b="1" sz="800">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rPr b="1" lang="ko" sz="800">
                  <a:solidFill>
                    <a:schemeClr val="dk1"/>
                  </a:solidFill>
                  <a:latin typeface="Malgun Gothic"/>
                  <a:ea typeface="Malgun Gothic"/>
                  <a:cs typeface="Malgun Gothic"/>
                  <a:sym typeface="Malgun Gothic"/>
                </a:rPr>
                <a:t> 게시물을 모아둔 페이지로 이동</a:t>
              </a:r>
              <a:endParaRPr b="1" sz="800">
                <a:latin typeface="Malgun Gothic"/>
                <a:ea typeface="Malgun Gothic"/>
                <a:cs typeface="Malgun Gothic"/>
                <a:sym typeface="Malgun Gothic"/>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6"/>
          <p:cNvPicPr preferRelativeResize="0"/>
          <p:nvPr/>
        </p:nvPicPr>
        <p:blipFill rotWithShape="1">
          <a:blip r:embed="rId3">
            <a:alphaModFix/>
          </a:blip>
          <a:srcRect b="0" l="0" r="0" t="0"/>
          <a:stretch/>
        </p:blipFill>
        <p:spPr>
          <a:xfrm rot="10800000">
            <a:off x="-14800" y="0"/>
            <a:ext cx="9147300" cy="5145356"/>
          </a:xfrm>
          <a:prstGeom prst="rect">
            <a:avLst/>
          </a:prstGeom>
          <a:noFill/>
          <a:ln>
            <a:noFill/>
          </a:ln>
        </p:spPr>
      </p:pic>
      <p:sp>
        <p:nvSpPr>
          <p:cNvPr id="141" name="Google Shape;141;p26"/>
          <p:cNvSpPr txBox="1"/>
          <p:nvPr/>
        </p:nvSpPr>
        <p:spPr>
          <a:xfrm>
            <a:off x="2492929" y="965429"/>
            <a:ext cx="4186800" cy="731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4300">
                <a:solidFill>
                  <a:srgbClr val="3D3D3D"/>
                </a:solidFill>
              </a:rPr>
              <a:t>목차</a:t>
            </a:r>
            <a:endParaRPr sz="900">
              <a:solidFill>
                <a:schemeClr val="dk1"/>
              </a:solidFill>
              <a:latin typeface="Malgun Gothic"/>
              <a:ea typeface="Malgun Gothic"/>
              <a:cs typeface="Malgun Gothic"/>
              <a:sym typeface="Malgun Gothic"/>
            </a:endParaRPr>
          </a:p>
        </p:txBody>
      </p:sp>
      <p:sp>
        <p:nvSpPr>
          <p:cNvPr id="142" name="Google Shape;142;p26"/>
          <p:cNvSpPr txBox="1"/>
          <p:nvPr/>
        </p:nvSpPr>
        <p:spPr>
          <a:xfrm>
            <a:off x="1768469" y="2383078"/>
            <a:ext cx="795802" cy="40015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200">
                <a:solidFill>
                  <a:srgbClr val="3D3D3D"/>
                </a:solidFill>
                <a:latin typeface="Arial"/>
                <a:ea typeface="Arial"/>
                <a:cs typeface="Arial"/>
                <a:sym typeface="Arial"/>
              </a:rPr>
              <a:t>01</a:t>
            </a:r>
            <a:endParaRPr sz="900">
              <a:solidFill>
                <a:schemeClr val="dk1"/>
              </a:solidFill>
              <a:latin typeface="Malgun Gothic"/>
              <a:ea typeface="Malgun Gothic"/>
              <a:cs typeface="Malgun Gothic"/>
              <a:sym typeface="Malgun Gothic"/>
            </a:endParaRPr>
          </a:p>
        </p:txBody>
      </p:sp>
      <p:sp>
        <p:nvSpPr>
          <p:cNvPr id="143" name="Google Shape;143;p26"/>
          <p:cNvSpPr txBox="1"/>
          <p:nvPr/>
        </p:nvSpPr>
        <p:spPr>
          <a:xfrm>
            <a:off x="2380058" y="2486387"/>
            <a:ext cx="32871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600">
                <a:solidFill>
                  <a:schemeClr val="dk1"/>
                </a:solidFill>
              </a:rPr>
              <a:t>서비스 소개</a:t>
            </a:r>
            <a:endParaRPr sz="1600">
              <a:solidFill>
                <a:schemeClr val="dk1"/>
              </a:solidFill>
            </a:endParaRPr>
          </a:p>
        </p:txBody>
      </p:sp>
      <p:sp>
        <p:nvSpPr>
          <p:cNvPr id="144" name="Google Shape;144;p26"/>
          <p:cNvSpPr txBox="1"/>
          <p:nvPr/>
        </p:nvSpPr>
        <p:spPr>
          <a:xfrm>
            <a:off x="5225612" y="2383078"/>
            <a:ext cx="795802" cy="40015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200">
                <a:solidFill>
                  <a:srgbClr val="3D3D3D"/>
                </a:solidFill>
                <a:latin typeface="Arial"/>
                <a:ea typeface="Arial"/>
                <a:cs typeface="Arial"/>
                <a:sym typeface="Arial"/>
              </a:rPr>
              <a:t>02</a:t>
            </a:r>
            <a:endParaRPr sz="900">
              <a:solidFill>
                <a:schemeClr val="dk1"/>
              </a:solidFill>
              <a:latin typeface="Malgun Gothic"/>
              <a:ea typeface="Malgun Gothic"/>
              <a:cs typeface="Malgun Gothic"/>
              <a:sym typeface="Malgun Gothic"/>
            </a:endParaRPr>
          </a:p>
        </p:txBody>
      </p:sp>
      <p:sp>
        <p:nvSpPr>
          <p:cNvPr id="145" name="Google Shape;145;p26"/>
          <p:cNvSpPr txBox="1"/>
          <p:nvPr/>
        </p:nvSpPr>
        <p:spPr>
          <a:xfrm>
            <a:off x="5837201" y="2486387"/>
            <a:ext cx="3287100" cy="315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ko" sz="1600">
                <a:solidFill>
                  <a:srgbClr val="3D3D3D"/>
                </a:solidFill>
              </a:rPr>
              <a:t>서비스 개요</a:t>
            </a:r>
            <a:endParaRPr sz="900">
              <a:solidFill>
                <a:schemeClr val="dk1"/>
              </a:solidFill>
              <a:latin typeface="Malgun Gothic"/>
              <a:ea typeface="Malgun Gothic"/>
              <a:cs typeface="Malgun Gothic"/>
              <a:sym typeface="Malgun Gothic"/>
            </a:endParaRPr>
          </a:p>
        </p:txBody>
      </p:sp>
      <p:sp>
        <p:nvSpPr>
          <p:cNvPr id="146" name="Google Shape;146;p26"/>
          <p:cNvSpPr txBox="1"/>
          <p:nvPr/>
        </p:nvSpPr>
        <p:spPr>
          <a:xfrm>
            <a:off x="1768469" y="3633718"/>
            <a:ext cx="795802" cy="40015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200">
                <a:solidFill>
                  <a:srgbClr val="3D3D3D"/>
                </a:solidFill>
                <a:latin typeface="Arial"/>
                <a:ea typeface="Arial"/>
                <a:cs typeface="Arial"/>
                <a:sym typeface="Arial"/>
              </a:rPr>
              <a:t>03</a:t>
            </a:r>
            <a:endParaRPr sz="900">
              <a:solidFill>
                <a:schemeClr val="dk1"/>
              </a:solidFill>
              <a:latin typeface="Malgun Gothic"/>
              <a:ea typeface="Malgun Gothic"/>
              <a:cs typeface="Malgun Gothic"/>
              <a:sym typeface="Malgun Gothic"/>
            </a:endParaRPr>
          </a:p>
        </p:txBody>
      </p:sp>
      <p:sp>
        <p:nvSpPr>
          <p:cNvPr id="147" name="Google Shape;147;p26"/>
          <p:cNvSpPr txBox="1"/>
          <p:nvPr/>
        </p:nvSpPr>
        <p:spPr>
          <a:xfrm>
            <a:off x="2380058" y="3737027"/>
            <a:ext cx="32871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600">
                <a:solidFill>
                  <a:srgbClr val="3D3D3D"/>
                </a:solidFill>
              </a:rPr>
              <a:t>서비스 구현</a:t>
            </a:r>
            <a:endParaRPr sz="900">
              <a:solidFill>
                <a:schemeClr val="dk1"/>
              </a:solidFill>
              <a:latin typeface="Malgun Gothic"/>
              <a:ea typeface="Malgun Gothic"/>
              <a:cs typeface="Malgun Gothic"/>
              <a:sym typeface="Malgun Gothic"/>
            </a:endParaRPr>
          </a:p>
        </p:txBody>
      </p:sp>
      <p:sp>
        <p:nvSpPr>
          <p:cNvPr id="148" name="Google Shape;148;p26"/>
          <p:cNvSpPr txBox="1"/>
          <p:nvPr/>
        </p:nvSpPr>
        <p:spPr>
          <a:xfrm>
            <a:off x="5225612" y="3633718"/>
            <a:ext cx="795802" cy="40015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200">
                <a:solidFill>
                  <a:srgbClr val="3D3D3D"/>
                </a:solidFill>
                <a:latin typeface="Arial"/>
                <a:ea typeface="Arial"/>
                <a:cs typeface="Arial"/>
                <a:sym typeface="Arial"/>
              </a:rPr>
              <a:t>04</a:t>
            </a:r>
            <a:endParaRPr sz="900">
              <a:solidFill>
                <a:schemeClr val="dk1"/>
              </a:solidFill>
              <a:latin typeface="Malgun Gothic"/>
              <a:ea typeface="Malgun Gothic"/>
              <a:cs typeface="Malgun Gothic"/>
              <a:sym typeface="Malgun Gothic"/>
            </a:endParaRPr>
          </a:p>
        </p:txBody>
      </p:sp>
      <p:sp>
        <p:nvSpPr>
          <p:cNvPr id="149" name="Google Shape;149;p26"/>
          <p:cNvSpPr txBox="1"/>
          <p:nvPr/>
        </p:nvSpPr>
        <p:spPr>
          <a:xfrm>
            <a:off x="5837201" y="3737027"/>
            <a:ext cx="32871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600">
                <a:solidFill>
                  <a:srgbClr val="3D3D3D"/>
                </a:solidFill>
              </a:rPr>
              <a:t>개선사항 및 향후계획</a:t>
            </a:r>
            <a:endParaRPr sz="900">
              <a:solidFill>
                <a:schemeClr val="dk1"/>
              </a:solidFill>
              <a:latin typeface="Malgun Gothic"/>
              <a:ea typeface="Malgun Gothic"/>
              <a:cs typeface="Malgun Gothic"/>
              <a:sym typeface="Malgun Gothic"/>
            </a:endParaRPr>
          </a:p>
        </p:txBody>
      </p:sp>
      <p:sp>
        <p:nvSpPr>
          <p:cNvPr id="150" name="Google Shape;150;p26"/>
          <p:cNvSpPr txBox="1"/>
          <p:nvPr/>
        </p:nvSpPr>
        <p:spPr>
          <a:xfrm>
            <a:off x="2399859" y="2871125"/>
            <a:ext cx="22665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rgbClr val="3D3D3D"/>
                </a:solidFill>
                <a:latin typeface="Arial"/>
                <a:ea typeface="Arial"/>
                <a:cs typeface="Arial"/>
                <a:sym typeface="Arial"/>
              </a:rPr>
              <a:t>- </a:t>
            </a:r>
            <a:r>
              <a:rPr lang="ko" sz="1000">
                <a:solidFill>
                  <a:srgbClr val="3D3D3D"/>
                </a:solidFill>
              </a:rPr>
              <a:t>팀 소개</a:t>
            </a:r>
            <a:endParaRPr sz="1100"/>
          </a:p>
          <a:p>
            <a:pPr indent="0" lvl="0" marL="0" marR="0" rtl="0" algn="l">
              <a:lnSpc>
                <a:spcPct val="150000"/>
              </a:lnSpc>
              <a:spcBef>
                <a:spcPts val="0"/>
              </a:spcBef>
              <a:spcAft>
                <a:spcPts val="0"/>
              </a:spcAft>
              <a:buNone/>
            </a:pPr>
            <a:r>
              <a:rPr lang="ko" sz="1000">
                <a:solidFill>
                  <a:srgbClr val="3D3D3D"/>
                </a:solidFill>
                <a:latin typeface="Arial"/>
                <a:ea typeface="Arial"/>
                <a:cs typeface="Arial"/>
                <a:sym typeface="Arial"/>
              </a:rPr>
              <a:t>- </a:t>
            </a:r>
            <a:r>
              <a:rPr lang="ko" sz="1000">
                <a:solidFill>
                  <a:srgbClr val="3D3D3D"/>
                </a:solidFill>
              </a:rPr>
              <a:t>주제 동기</a:t>
            </a:r>
            <a:endParaRPr sz="1000">
              <a:solidFill>
                <a:srgbClr val="3D3D3D"/>
              </a:solidFill>
            </a:endParaRPr>
          </a:p>
        </p:txBody>
      </p:sp>
      <p:sp>
        <p:nvSpPr>
          <p:cNvPr id="151" name="Google Shape;151;p26"/>
          <p:cNvSpPr txBox="1"/>
          <p:nvPr/>
        </p:nvSpPr>
        <p:spPr>
          <a:xfrm>
            <a:off x="5837202" y="2871125"/>
            <a:ext cx="2266500" cy="684900"/>
          </a:xfrm>
          <a:prstGeom prst="rect">
            <a:avLst/>
          </a:prstGeom>
          <a:noFill/>
          <a:ln>
            <a:noFill/>
          </a:ln>
        </p:spPr>
        <p:txBody>
          <a:bodyPr anchorCtr="0" anchor="t" bIns="34275" lIns="68575" spcFirstLastPara="1" rIns="68575" wrap="square" tIns="34275">
            <a:spAutoFit/>
          </a:bodyPr>
          <a:lstStyle/>
          <a:p>
            <a:pPr indent="0" lvl="0" marL="0" rtl="0" algn="l">
              <a:lnSpc>
                <a:spcPct val="150000"/>
              </a:lnSpc>
              <a:spcBef>
                <a:spcPts val="0"/>
              </a:spcBef>
              <a:spcAft>
                <a:spcPts val="0"/>
              </a:spcAft>
              <a:buClr>
                <a:schemeClr val="dk1"/>
              </a:buClr>
              <a:buFont typeface="Arial"/>
              <a:buNone/>
            </a:pPr>
            <a:r>
              <a:rPr lang="ko" sz="1000">
                <a:solidFill>
                  <a:srgbClr val="3D3D3D"/>
                </a:solidFill>
              </a:rPr>
              <a:t>- 개발 일정</a:t>
            </a:r>
            <a:endParaRPr sz="1100"/>
          </a:p>
          <a:p>
            <a:pPr indent="0" lvl="0" marL="0" marR="0" rtl="0" algn="l">
              <a:lnSpc>
                <a:spcPct val="150000"/>
              </a:lnSpc>
              <a:spcBef>
                <a:spcPts val="0"/>
              </a:spcBef>
              <a:spcAft>
                <a:spcPts val="0"/>
              </a:spcAft>
              <a:buNone/>
            </a:pPr>
            <a:r>
              <a:rPr lang="ko" sz="1000">
                <a:solidFill>
                  <a:srgbClr val="3D3D3D"/>
                </a:solidFill>
                <a:latin typeface="Arial"/>
                <a:ea typeface="Arial"/>
                <a:cs typeface="Arial"/>
                <a:sym typeface="Arial"/>
              </a:rPr>
              <a:t>- </a:t>
            </a:r>
            <a:r>
              <a:rPr lang="ko" sz="1000">
                <a:solidFill>
                  <a:srgbClr val="3D3D3D"/>
                </a:solidFill>
              </a:rPr>
              <a:t>개발 환경</a:t>
            </a:r>
            <a:endParaRPr sz="1000">
              <a:solidFill>
                <a:srgbClr val="3D3D3D"/>
              </a:solidFill>
            </a:endParaRPr>
          </a:p>
          <a:p>
            <a:pPr indent="0" lvl="0" marL="0" marR="0" rtl="0" algn="l">
              <a:lnSpc>
                <a:spcPct val="150000"/>
              </a:lnSpc>
              <a:spcBef>
                <a:spcPts val="0"/>
              </a:spcBef>
              <a:spcAft>
                <a:spcPts val="0"/>
              </a:spcAft>
              <a:buNone/>
            </a:pPr>
            <a:r>
              <a:rPr lang="ko" sz="1000">
                <a:solidFill>
                  <a:srgbClr val="3D3D3D"/>
                </a:solidFill>
              </a:rPr>
              <a:t>- 요구사항</a:t>
            </a:r>
            <a:endParaRPr sz="1000">
              <a:solidFill>
                <a:srgbClr val="3D3D3D"/>
              </a:solidFill>
            </a:endParaRPr>
          </a:p>
        </p:txBody>
      </p:sp>
      <p:sp>
        <p:nvSpPr>
          <p:cNvPr id="152" name="Google Shape;152;p26"/>
          <p:cNvSpPr txBox="1"/>
          <p:nvPr/>
        </p:nvSpPr>
        <p:spPr>
          <a:xfrm>
            <a:off x="2399859" y="4146969"/>
            <a:ext cx="22665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rgbClr val="3D3D3D"/>
                </a:solidFill>
              </a:rPr>
              <a:t>- 구성도</a:t>
            </a:r>
            <a:endParaRPr sz="1000">
              <a:solidFill>
                <a:srgbClr val="3D3D3D"/>
              </a:solidFill>
            </a:endParaRPr>
          </a:p>
          <a:p>
            <a:pPr indent="0" lvl="0" marL="0" marR="0" rtl="0" algn="l">
              <a:lnSpc>
                <a:spcPct val="150000"/>
              </a:lnSpc>
              <a:spcBef>
                <a:spcPts val="0"/>
              </a:spcBef>
              <a:spcAft>
                <a:spcPts val="0"/>
              </a:spcAft>
              <a:buNone/>
            </a:pPr>
            <a:r>
              <a:rPr lang="ko" sz="1000">
                <a:solidFill>
                  <a:srgbClr val="3D3D3D"/>
                </a:solidFill>
                <a:latin typeface="Arial"/>
                <a:ea typeface="Arial"/>
                <a:cs typeface="Arial"/>
                <a:sym typeface="Arial"/>
              </a:rPr>
              <a:t>- </a:t>
            </a:r>
            <a:r>
              <a:rPr lang="ko" sz="1000">
                <a:solidFill>
                  <a:srgbClr val="3D3D3D"/>
                </a:solidFill>
              </a:rPr>
              <a:t>시연 영상</a:t>
            </a:r>
            <a:endParaRPr sz="900">
              <a:solidFill>
                <a:schemeClr val="dk1"/>
              </a:solidFill>
              <a:latin typeface="Malgun Gothic"/>
              <a:ea typeface="Malgun Gothic"/>
              <a:cs typeface="Malgun Gothic"/>
              <a:sym typeface="Malgun Gothic"/>
            </a:endParaRPr>
          </a:p>
        </p:txBody>
      </p:sp>
      <p:pic>
        <p:nvPicPr>
          <p:cNvPr id="153" name="Google Shape;153;p26"/>
          <p:cNvPicPr preferRelativeResize="0"/>
          <p:nvPr/>
        </p:nvPicPr>
        <p:blipFill rotWithShape="1">
          <a:blip r:embed="rId4">
            <a:alphaModFix/>
          </a:blip>
          <a:srcRect b="0" l="0" r="0" t="0"/>
          <a:stretch/>
        </p:blipFill>
        <p:spPr>
          <a:xfrm rot="10800000">
            <a:off x="2815874" y="1015840"/>
            <a:ext cx="240551" cy="217735"/>
          </a:xfrm>
          <a:prstGeom prst="rect">
            <a:avLst/>
          </a:prstGeom>
          <a:noFill/>
          <a:ln>
            <a:noFill/>
          </a:ln>
        </p:spPr>
      </p:pic>
      <p:pic>
        <p:nvPicPr>
          <p:cNvPr id="154" name="Google Shape;154;p26"/>
          <p:cNvPicPr preferRelativeResize="0"/>
          <p:nvPr/>
        </p:nvPicPr>
        <p:blipFill rotWithShape="1">
          <a:blip r:embed="rId5">
            <a:alphaModFix/>
          </a:blip>
          <a:srcRect b="0" l="0" r="0" t="0"/>
          <a:stretch/>
        </p:blipFill>
        <p:spPr>
          <a:xfrm>
            <a:off x="6140402" y="1444082"/>
            <a:ext cx="240550" cy="217735"/>
          </a:xfrm>
          <a:prstGeom prst="rect">
            <a:avLst/>
          </a:prstGeom>
          <a:noFill/>
          <a:ln>
            <a:noFill/>
          </a:ln>
        </p:spPr>
      </p:pic>
      <p:pic>
        <p:nvPicPr>
          <p:cNvPr id="155" name="Google Shape;155;p26"/>
          <p:cNvPicPr preferRelativeResize="0"/>
          <p:nvPr/>
        </p:nvPicPr>
        <p:blipFill>
          <a:blip r:embed="rId6">
            <a:alphaModFix/>
          </a:blip>
          <a:stretch>
            <a:fillRect/>
          </a:stretch>
        </p:blipFill>
        <p:spPr>
          <a:xfrm>
            <a:off x="8047575" y="80075"/>
            <a:ext cx="240550" cy="240550"/>
          </a:xfrm>
          <a:prstGeom prst="rect">
            <a:avLst/>
          </a:prstGeom>
          <a:noFill/>
          <a:ln>
            <a:noFill/>
          </a:ln>
        </p:spPr>
      </p:pic>
      <p:sp>
        <p:nvSpPr>
          <p:cNvPr id="156" name="Google Shape;156;p26"/>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pic>
        <p:nvPicPr>
          <p:cNvPr id="157" name="Google Shape;157;p26"/>
          <p:cNvPicPr preferRelativeResize="0"/>
          <p:nvPr/>
        </p:nvPicPr>
        <p:blipFill rotWithShape="1">
          <a:blip r:embed="rId7">
            <a:alphaModFix/>
          </a:blip>
          <a:srcRect b="0" l="0" r="0" t="0"/>
          <a:stretch/>
        </p:blipFill>
        <p:spPr>
          <a:xfrm>
            <a:off x="7995238" y="320621"/>
            <a:ext cx="510965" cy="103619"/>
          </a:xfrm>
          <a:prstGeom prst="rect">
            <a:avLst/>
          </a:prstGeom>
          <a:noFill/>
          <a:ln>
            <a:noFill/>
          </a:ln>
        </p:spPr>
      </p:pic>
      <p:pic>
        <p:nvPicPr>
          <p:cNvPr id="158" name="Google Shape;158;p26"/>
          <p:cNvPicPr preferRelativeResize="0"/>
          <p:nvPr/>
        </p:nvPicPr>
        <p:blipFill>
          <a:blip r:embed="rId6">
            <a:alphaModFix/>
          </a:blip>
          <a:stretch>
            <a:fillRect/>
          </a:stretch>
        </p:blipFill>
        <p:spPr>
          <a:xfrm>
            <a:off x="8047575" y="80075"/>
            <a:ext cx="240550" cy="240550"/>
          </a:xfrm>
          <a:prstGeom prst="rect">
            <a:avLst/>
          </a:prstGeom>
          <a:noFill/>
          <a:ln>
            <a:noFill/>
          </a:ln>
        </p:spPr>
      </p:pic>
      <p:sp>
        <p:nvSpPr>
          <p:cNvPr id="159" name="Google Shape;159;p26"/>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44"/>
          <p:cNvPicPr preferRelativeResize="0"/>
          <p:nvPr/>
        </p:nvPicPr>
        <p:blipFill rotWithShape="1">
          <a:blip r:embed="rId3">
            <a:alphaModFix/>
          </a:blip>
          <a:srcRect b="0" l="0" r="0" t="0"/>
          <a:stretch/>
        </p:blipFill>
        <p:spPr>
          <a:xfrm rot="10800000">
            <a:off x="-7398" y="0"/>
            <a:ext cx="9162098" cy="5150900"/>
          </a:xfrm>
          <a:prstGeom prst="rect">
            <a:avLst/>
          </a:prstGeom>
          <a:noFill/>
          <a:ln>
            <a:noFill/>
          </a:ln>
        </p:spPr>
      </p:pic>
      <p:pic>
        <p:nvPicPr>
          <p:cNvPr id="504" name="Google Shape;504;p44"/>
          <p:cNvPicPr preferRelativeResize="0"/>
          <p:nvPr/>
        </p:nvPicPr>
        <p:blipFill rotWithShape="1">
          <a:blip r:embed="rId4">
            <a:alphaModFix/>
          </a:blip>
          <a:srcRect b="0" l="0" r="0" t="0"/>
          <a:stretch/>
        </p:blipFill>
        <p:spPr>
          <a:xfrm>
            <a:off x="8019047" y="320621"/>
            <a:ext cx="510965" cy="103619"/>
          </a:xfrm>
          <a:prstGeom prst="rect">
            <a:avLst/>
          </a:prstGeom>
          <a:noFill/>
          <a:ln>
            <a:noFill/>
          </a:ln>
        </p:spPr>
      </p:pic>
      <p:sp>
        <p:nvSpPr>
          <p:cNvPr id="505" name="Google Shape;505;p44"/>
          <p:cNvSpPr txBox="1"/>
          <p:nvPr/>
        </p:nvSpPr>
        <p:spPr>
          <a:xfrm>
            <a:off x="609524" y="316948"/>
            <a:ext cx="23385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rgbClr val="3D3D3D"/>
                </a:solidFill>
                <a:latin typeface="Arial"/>
                <a:ea typeface="Arial"/>
                <a:cs typeface="Arial"/>
                <a:sym typeface="Arial"/>
              </a:rPr>
              <a:t>0</a:t>
            </a:r>
            <a:r>
              <a:rPr lang="ko" sz="1000">
                <a:solidFill>
                  <a:srgbClr val="3D3D3D"/>
                </a:solidFill>
              </a:rPr>
              <a:t>3</a:t>
            </a:r>
            <a:r>
              <a:rPr lang="ko" sz="1000">
                <a:solidFill>
                  <a:srgbClr val="3D3D3D"/>
                </a:solidFill>
                <a:latin typeface="Arial"/>
                <a:ea typeface="Arial"/>
                <a:cs typeface="Arial"/>
                <a:sym typeface="Arial"/>
              </a:rPr>
              <a:t> </a:t>
            </a:r>
            <a:r>
              <a:rPr lang="ko" sz="1000">
                <a:solidFill>
                  <a:srgbClr val="3D3D3D"/>
                </a:solidFill>
              </a:rPr>
              <a:t>서비스 구현</a:t>
            </a:r>
            <a:endParaRPr sz="900">
              <a:solidFill>
                <a:schemeClr val="dk1"/>
              </a:solidFill>
              <a:latin typeface="Malgun Gothic"/>
              <a:ea typeface="Malgun Gothic"/>
              <a:cs typeface="Malgun Gothic"/>
              <a:sym typeface="Malgun Gothic"/>
            </a:endParaRPr>
          </a:p>
        </p:txBody>
      </p:sp>
      <p:pic>
        <p:nvPicPr>
          <p:cNvPr id="506" name="Google Shape;506;p44"/>
          <p:cNvPicPr preferRelativeResize="0"/>
          <p:nvPr/>
        </p:nvPicPr>
        <p:blipFill>
          <a:blip r:embed="rId5">
            <a:alphaModFix/>
          </a:blip>
          <a:stretch>
            <a:fillRect/>
          </a:stretch>
        </p:blipFill>
        <p:spPr>
          <a:xfrm>
            <a:off x="8047575" y="80075"/>
            <a:ext cx="240550" cy="240550"/>
          </a:xfrm>
          <a:prstGeom prst="rect">
            <a:avLst/>
          </a:prstGeom>
          <a:noFill/>
          <a:ln>
            <a:noFill/>
          </a:ln>
        </p:spPr>
      </p:pic>
      <p:sp>
        <p:nvSpPr>
          <p:cNvPr id="507" name="Google Shape;507;p44"/>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
        <p:nvSpPr>
          <p:cNvPr id="508" name="Google Shape;508;p44"/>
          <p:cNvSpPr txBox="1"/>
          <p:nvPr/>
        </p:nvSpPr>
        <p:spPr>
          <a:xfrm>
            <a:off x="633325" y="609400"/>
            <a:ext cx="2370300" cy="3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2000">
                <a:solidFill>
                  <a:srgbClr val="3D3D3D"/>
                </a:solidFill>
                <a:latin typeface="Nanum Gothic"/>
                <a:ea typeface="Nanum Gothic"/>
                <a:cs typeface="Nanum Gothic"/>
                <a:sym typeface="Nanum Gothic"/>
              </a:rPr>
              <a:t>오늘의 감정 수정</a:t>
            </a:r>
            <a:endParaRPr b="1" sz="900">
              <a:solidFill>
                <a:schemeClr val="dk1"/>
              </a:solidFill>
              <a:latin typeface="Nanum Gothic"/>
              <a:ea typeface="Nanum Gothic"/>
              <a:cs typeface="Nanum Gothic"/>
              <a:sym typeface="Nanum Gothic"/>
            </a:endParaRPr>
          </a:p>
        </p:txBody>
      </p:sp>
      <p:grpSp>
        <p:nvGrpSpPr>
          <p:cNvPr id="509" name="Google Shape;509;p44"/>
          <p:cNvGrpSpPr/>
          <p:nvPr/>
        </p:nvGrpSpPr>
        <p:grpSpPr>
          <a:xfrm>
            <a:off x="735664" y="1420123"/>
            <a:ext cx="5861656" cy="3054055"/>
            <a:chOff x="744050" y="1055750"/>
            <a:chExt cx="4935300" cy="2506200"/>
          </a:xfrm>
        </p:grpSpPr>
        <p:sp>
          <p:nvSpPr>
            <p:cNvPr id="510" name="Google Shape;510;p44"/>
            <p:cNvSpPr/>
            <p:nvPr/>
          </p:nvSpPr>
          <p:spPr>
            <a:xfrm>
              <a:off x="744050" y="1055750"/>
              <a:ext cx="4935300" cy="250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1" name="Google Shape;511;p44"/>
            <p:cNvPicPr preferRelativeResize="0"/>
            <p:nvPr/>
          </p:nvPicPr>
          <p:blipFill>
            <a:blip r:embed="rId6">
              <a:alphaModFix/>
            </a:blip>
            <a:stretch>
              <a:fillRect/>
            </a:stretch>
          </p:blipFill>
          <p:spPr>
            <a:xfrm>
              <a:off x="822975" y="1155600"/>
              <a:ext cx="4777449" cy="2306500"/>
            </a:xfrm>
            <a:prstGeom prst="rect">
              <a:avLst/>
            </a:prstGeom>
            <a:noFill/>
            <a:ln>
              <a:noFill/>
            </a:ln>
          </p:spPr>
        </p:pic>
      </p:grpSp>
      <p:sp>
        <p:nvSpPr>
          <p:cNvPr id="512" name="Google Shape;512;p44"/>
          <p:cNvSpPr/>
          <p:nvPr/>
        </p:nvSpPr>
        <p:spPr>
          <a:xfrm>
            <a:off x="3689138" y="3419775"/>
            <a:ext cx="839700" cy="400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 name="Google Shape;513;p44"/>
          <p:cNvCxnSpPr>
            <a:stCxn id="512" idx="3"/>
            <a:endCxn id="514" idx="1"/>
          </p:cNvCxnSpPr>
          <p:nvPr/>
        </p:nvCxnSpPr>
        <p:spPr>
          <a:xfrm>
            <a:off x="4528838" y="3619875"/>
            <a:ext cx="2413800" cy="0"/>
          </a:xfrm>
          <a:prstGeom prst="straightConnector1">
            <a:avLst/>
          </a:prstGeom>
          <a:noFill/>
          <a:ln cap="flat" cmpd="sng" w="19050">
            <a:solidFill>
              <a:schemeClr val="dk2"/>
            </a:solidFill>
            <a:prstDash val="solid"/>
            <a:round/>
            <a:headEnd len="med" w="med" type="none"/>
            <a:tailEnd len="med" w="med" type="none"/>
          </a:ln>
        </p:spPr>
      </p:cxnSp>
      <p:sp>
        <p:nvSpPr>
          <p:cNvPr id="514" name="Google Shape;514;p44"/>
          <p:cNvSpPr/>
          <p:nvPr/>
        </p:nvSpPr>
        <p:spPr>
          <a:xfrm>
            <a:off x="6942540" y="3517275"/>
            <a:ext cx="1465800" cy="205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NanumGothic ExtraBold"/>
                <a:ea typeface="NanumGothic ExtraBold"/>
                <a:cs typeface="NanumGothic ExtraBold"/>
                <a:sym typeface="NanumGothic ExtraBold"/>
              </a:rPr>
              <a:t>입력한 일기 수정 안하기</a:t>
            </a:r>
            <a:endParaRPr sz="800">
              <a:latin typeface="NanumGothic ExtraBold"/>
              <a:ea typeface="NanumGothic ExtraBold"/>
              <a:cs typeface="NanumGothic ExtraBold"/>
              <a:sym typeface="NanumGothic ExtraBold"/>
            </a:endParaRPr>
          </a:p>
        </p:txBody>
      </p:sp>
      <p:sp>
        <p:nvSpPr>
          <p:cNvPr id="515" name="Google Shape;515;p44"/>
          <p:cNvSpPr/>
          <p:nvPr/>
        </p:nvSpPr>
        <p:spPr>
          <a:xfrm>
            <a:off x="2806238" y="3419775"/>
            <a:ext cx="882900" cy="400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4"/>
          <p:cNvSpPr/>
          <p:nvPr/>
        </p:nvSpPr>
        <p:spPr>
          <a:xfrm>
            <a:off x="7068238" y="3922025"/>
            <a:ext cx="1214400" cy="205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NanumGothic ExtraBold"/>
                <a:ea typeface="NanumGothic ExtraBold"/>
                <a:cs typeface="NanumGothic ExtraBold"/>
                <a:sym typeface="NanumGothic ExtraBold"/>
              </a:rPr>
              <a:t>입력한 일기 수정 </a:t>
            </a:r>
            <a:endParaRPr sz="800">
              <a:latin typeface="NanumGothic ExtraBold"/>
              <a:ea typeface="NanumGothic ExtraBold"/>
              <a:cs typeface="NanumGothic ExtraBold"/>
              <a:sym typeface="NanumGothic ExtraBold"/>
            </a:endParaRPr>
          </a:p>
        </p:txBody>
      </p:sp>
      <p:cxnSp>
        <p:nvCxnSpPr>
          <p:cNvPr id="517" name="Google Shape;517;p44"/>
          <p:cNvCxnSpPr>
            <a:endCxn id="516" idx="1"/>
          </p:cNvCxnSpPr>
          <p:nvPr/>
        </p:nvCxnSpPr>
        <p:spPr>
          <a:xfrm>
            <a:off x="3252238" y="4019825"/>
            <a:ext cx="3816000" cy="4800"/>
          </a:xfrm>
          <a:prstGeom prst="straightConnector1">
            <a:avLst/>
          </a:prstGeom>
          <a:noFill/>
          <a:ln cap="flat" cmpd="sng" w="19050">
            <a:solidFill>
              <a:schemeClr val="dk2"/>
            </a:solidFill>
            <a:prstDash val="solid"/>
            <a:round/>
            <a:headEnd len="med" w="med" type="none"/>
            <a:tailEnd len="med" w="med" type="none"/>
          </a:ln>
        </p:spPr>
      </p:cxnSp>
      <p:cxnSp>
        <p:nvCxnSpPr>
          <p:cNvPr id="518" name="Google Shape;518;p44"/>
          <p:cNvCxnSpPr>
            <a:endCxn id="515" idx="2"/>
          </p:cNvCxnSpPr>
          <p:nvPr/>
        </p:nvCxnSpPr>
        <p:spPr>
          <a:xfrm rot="10800000">
            <a:off x="3247688" y="3819975"/>
            <a:ext cx="0" cy="209700"/>
          </a:xfrm>
          <a:prstGeom prst="straightConnector1">
            <a:avLst/>
          </a:prstGeom>
          <a:noFill/>
          <a:ln cap="flat" cmpd="sng" w="19050">
            <a:solidFill>
              <a:schemeClr val="dk2"/>
            </a:solidFill>
            <a:prstDash val="solid"/>
            <a:round/>
            <a:headEnd len="med" w="med" type="none"/>
            <a:tailEnd len="med" w="med" type="none"/>
          </a:ln>
        </p:spPr>
      </p:cxnSp>
      <p:sp>
        <p:nvSpPr>
          <p:cNvPr id="519" name="Google Shape;519;p44"/>
          <p:cNvSpPr/>
          <p:nvPr/>
        </p:nvSpPr>
        <p:spPr>
          <a:xfrm>
            <a:off x="2101563" y="2478825"/>
            <a:ext cx="3232500" cy="3345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 name="Google Shape;520;p44"/>
          <p:cNvCxnSpPr>
            <a:stCxn id="519" idx="3"/>
            <a:endCxn id="521" idx="1"/>
          </p:cNvCxnSpPr>
          <p:nvPr/>
        </p:nvCxnSpPr>
        <p:spPr>
          <a:xfrm>
            <a:off x="5334063" y="2646075"/>
            <a:ext cx="1608600" cy="0"/>
          </a:xfrm>
          <a:prstGeom prst="straightConnector1">
            <a:avLst/>
          </a:prstGeom>
          <a:noFill/>
          <a:ln cap="flat" cmpd="sng" w="19050">
            <a:solidFill>
              <a:schemeClr val="dk2"/>
            </a:solidFill>
            <a:prstDash val="solid"/>
            <a:round/>
            <a:headEnd len="med" w="med" type="none"/>
            <a:tailEnd len="med" w="med" type="none"/>
          </a:ln>
        </p:spPr>
      </p:cxnSp>
      <p:sp>
        <p:nvSpPr>
          <p:cNvPr id="521" name="Google Shape;521;p44"/>
          <p:cNvSpPr/>
          <p:nvPr/>
        </p:nvSpPr>
        <p:spPr>
          <a:xfrm>
            <a:off x="6942540" y="2543475"/>
            <a:ext cx="1465800" cy="205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NanumGothic ExtraBold"/>
                <a:ea typeface="NanumGothic ExtraBold"/>
                <a:cs typeface="NanumGothic ExtraBold"/>
                <a:sym typeface="NanumGothic ExtraBold"/>
              </a:rPr>
              <a:t>이미 작성한 일기</a:t>
            </a:r>
            <a:endParaRPr sz="800">
              <a:latin typeface="NanumGothic ExtraBold"/>
              <a:ea typeface="NanumGothic ExtraBold"/>
              <a:cs typeface="NanumGothic ExtraBold"/>
              <a:sym typeface="NanumGothic ExtraBold"/>
            </a:endParaRPr>
          </a:p>
        </p:txBody>
      </p:sp>
      <p:sp>
        <p:nvSpPr>
          <p:cNvPr id="522" name="Google Shape;522;p44"/>
          <p:cNvSpPr/>
          <p:nvPr/>
        </p:nvSpPr>
        <p:spPr>
          <a:xfrm>
            <a:off x="2101563" y="2865675"/>
            <a:ext cx="3232500" cy="3345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4"/>
          <p:cNvSpPr/>
          <p:nvPr/>
        </p:nvSpPr>
        <p:spPr>
          <a:xfrm>
            <a:off x="6942540" y="2930325"/>
            <a:ext cx="1465800" cy="205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NanumGothic ExtraBold"/>
                <a:ea typeface="NanumGothic ExtraBold"/>
                <a:cs typeface="NanumGothic ExtraBold"/>
                <a:sym typeface="NanumGothic ExtraBold"/>
              </a:rPr>
              <a:t>새로 작성한 일기</a:t>
            </a:r>
            <a:endParaRPr sz="800">
              <a:latin typeface="NanumGothic ExtraBold"/>
              <a:ea typeface="NanumGothic ExtraBold"/>
              <a:cs typeface="NanumGothic ExtraBold"/>
              <a:sym typeface="NanumGothic ExtraBold"/>
            </a:endParaRPr>
          </a:p>
        </p:txBody>
      </p:sp>
      <p:cxnSp>
        <p:nvCxnSpPr>
          <p:cNvPr id="524" name="Google Shape;524;p44"/>
          <p:cNvCxnSpPr/>
          <p:nvPr/>
        </p:nvCxnSpPr>
        <p:spPr>
          <a:xfrm>
            <a:off x="5334063" y="3032925"/>
            <a:ext cx="16086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45"/>
          <p:cNvPicPr preferRelativeResize="0"/>
          <p:nvPr/>
        </p:nvPicPr>
        <p:blipFill rotWithShape="1">
          <a:blip r:embed="rId3">
            <a:alphaModFix/>
          </a:blip>
          <a:srcRect b="0" l="0" r="0" t="0"/>
          <a:stretch/>
        </p:blipFill>
        <p:spPr>
          <a:xfrm>
            <a:off x="8019047" y="320621"/>
            <a:ext cx="510965" cy="103619"/>
          </a:xfrm>
          <a:prstGeom prst="rect">
            <a:avLst/>
          </a:prstGeom>
          <a:noFill/>
          <a:ln>
            <a:noFill/>
          </a:ln>
        </p:spPr>
      </p:pic>
      <p:pic>
        <p:nvPicPr>
          <p:cNvPr id="530" name="Google Shape;530;p45"/>
          <p:cNvPicPr preferRelativeResize="0"/>
          <p:nvPr/>
        </p:nvPicPr>
        <p:blipFill rotWithShape="1">
          <a:blip r:embed="rId4">
            <a:alphaModFix/>
          </a:blip>
          <a:srcRect b="0" l="0" r="0" t="0"/>
          <a:stretch/>
        </p:blipFill>
        <p:spPr>
          <a:xfrm rot="10800000">
            <a:off x="-55698" y="-89375"/>
            <a:ext cx="9162098" cy="5150900"/>
          </a:xfrm>
          <a:prstGeom prst="rect">
            <a:avLst/>
          </a:prstGeom>
          <a:noFill/>
          <a:ln>
            <a:noFill/>
          </a:ln>
        </p:spPr>
      </p:pic>
      <p:sp>
        <p:nvSpPr>
          <p:cNvPr id="531" name="Google Shape;531;p45"/>
          <p:cNvSpPr/>
          <p:nvPr/>
        </p:nvSpPr>
        <p:spPr>
          <a:xfrm>
            <a:off x="3701275" y="898525"/>
            <a:ext cx="3335400" cy="397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5"/>
          <p:cNvSpPr txBox="1"/>
          <p:nvPr/>
        </p:nvSpPr>
        <p:spPr>
          <a:xfrm>
            <a:off x="609524" y="316948"/>
            <a:ext cx="23385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rgbClr val="3D3D3D"/>
                </a:solidFill>
                <a:latin typeface="Arial"/>
                <a:ea typeface="Arial"/>
                <a:cs typeface="Arial"/>
                <a:sym typeface="Arial"/>
              </a:rPr>
              <a:t>0</a:t>
            </a:r>
            <a:r>
              <a:rPr lang="ko" sz="1000">
                <a:solidFill>
                  <a:srgbClr val="3D3D3D"/>
                </a:solidFill>
              </a:rPr>
              <a:t>3</a:t>
            </a:r>
            <a:r>
              <a:rPr lang="ko" sz="1000">
                <a:solidFill>
                  <a:srgbClr val="3D3D3D"/>
                </a:solidFill>
                <a:latin typeface="Arial"/>
                <a:ea typeface="Arial"/>
                <a:cs typeface="Arial"/>
                <a:sym typeface="Arial"/>
              </a:rPr>
              <a:t> </a:t>
            </a:r>
            <a:r>
              <a:rPr lang="ko" sz="1000">
                <a:solidFill>
                  <a:srgbClr val="3D3D3D"/>
                </a:solidFill>
              </a:rPr>
              <a:t>서비스 구현</a:t>
            </a:r>
            <a:endParaRPr sz="900">
              <a:solidFill>
                <a:schemeClr val="dk1"/>
              </a:solidFill>
              <a:latin typeface="Malgun Gothic"/>
              <a:ea typeface="Malgun Gothic"/>
              <a:cs typeface="Malgun Gothic"/>
              <a:sym typeface="Malgun Gothic"/>
            </a:endParaRPr>
          </a:p>
        </p:txBody>
      </p:sp>
      <p:pic>
        <p:nvPicPr>
          <p:cNvPr id="533" name="Google Shape;533;p45"/>
          <p:cNvPicPr preferRelativeResize="0"/>
          <p:nvPr/>
        </p:nvPicPr>
        <p:blipFill>
          <a:blip r:embed="rId5">
            <a:alphaModFix/>
          </a:blip>
          <a:stretch>
            <a:fillRect/>
          </a:stretch>
        </p:blipFill>
        <p:spPr>
          <a:xfrm>
            <a:off x="8047575" y="80075"/>
            <a:ext cx="240550" cy="240550"/>
          </a:xfrm>
          <a:prstGeom prst="rect">
            <a:avLst/>
          </a:prstGeom>
          <a:noFill/>
          <a:ln>
            <a:noFill/>
          </a:ln>
        </p:spPr>
      </p:pic>
      <p:sp>
        <p:nvSpPr>
          <p:cNvPr id="534" name="Google Shape;534;p45"/>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
        <p:nvSpPr>
          <p:cNvPr id="535" name="Google Shape;535;p45"/>
          <p:cNvSpPr txBox="1"/>
          <p:nvPr/>
        </p:nvSpPr>
        <p:spPr>
          <a:xfrm>
            <a:off x="633325" y="609400"/>
            <a:ext cx="23703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900">
              <a:solidFill>
                <a:schemeClr val="dk1"/>
              </a:solidFill>
              <a:latin typeface="Nanum Gothic"/>
              <a:ea typeface="Nanum Gothic"/>
              <a:cs typeface="Nanum Gothic"/>
              <a:sym typeface="Nanum Gothic"/>
            </a:endParaRPr>
          </a:p>
        </p:txBody>
      </p:sp>
      <p:sp>
        <p:nvSpPr>
          <p:cNvPr id="536" name="Google Shape;536;p45"/>
          <p:cNvSpPr/>
          <p:nvPr/>
        </p:nvSpPr>
        <p:spPr>
          <a:xfrm>
            <a:off x="716800" y="2973500"/>
            <a:ext cx="2839200" cy="700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solidFill>
                  <a:schemeClr val="dk1"/>
                </a:solidFill>
                <a:latin typeface="Malgun Gothic"/>
                <a:ea typeface="Malgun Gothic"/>
                <a:cs typeface="Malgun Gothic"/>
                <a:sym typeface="Malgun Gothic"/>
              </a:rPr>
              <a:t> 좋아요에는 여태까지 좋아요를   </a:t>
            </a:r>
            <a:endParaRPr sz="800">
              <a:solidFill>
                <a:schemeClr val="dk1"/>
              </a:solidFill>
              <a:latin typeface="Malgun Gothic"/>
              <a:ea typeface="Malgun Gothic"/>
              <a:cs typeface="Malgun Gothic"/>
              <a:sym typeface="Malgun Gothic"/>
            </a:endParaRPr>
          </a:p>
          <a:p>
            <a:pPr indent="0" lvl="0" marL="0" rtl="0" algn="ctr">
              <a:spcBef>
                <a:spcPts val="0"/>
              </a:spcBef>
              <a:spcAft>
                <a:spcPts val="0"/>
              </a:spcAft>
              <a:buClr>
                <a:schemeClr val="dk1"/>
              </a:buClr>
              <a:buFont typeface="Arial"/>
              <a:buNone/>
            </a:pPr>
            <a:r>
              <a:rPr lang="ko" sz="800">
                <a:solidFill>
                  <a:schemeClr val="dk1"/>
                </a:solidFill>
                <a:latin typeface="Malgun Gothic"/>
                <a:ea typeface="Malgun Gothic"/>
                <a:cs typeface="Malgun Gothic"/>
                <a:sym typeface="Malgun Gothic"/>
              </a:rPr>
              <a:t> 누른 사람들의 프로필 사진이 뜨도록 함.</a:t>
            </a:r>
            <a:endParaRPr sz="800">
              <a:solidFill>
                <a:schemeClr val="dk1"/>
              </a:solidFill>
              <a:latin typeface="Malgun Gothic"/>
              <a:ea typeface="Malgun Gothic"/>
              <a:cs typeface="Malgun Gothic"/>
              <a:sym typeface="Malgun Gothic"/>
            </a:endParaRPr>
          </a:p>
        </p:txBody>
      </p:sp>
      <p:sp>
        <p:nvSpPr>
          <p:cNvPr id="537" name="Google Shape;537;p45"/>
          <p:cNvSpPr/>
          <p:nvPr/>
        </p:nvSpPr>
        <p:spPr>
          <a:xfrm>
            <a:off x="7213300" y="1211850"/>
            <a:ext cx="1575900" cy="350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solidFill>
                  <a:schemeClr val="dk1"/>
                </a:solidFill>
                <a:latin typeface="Malgun Gothic"/>
                <a:ea typeface="Malgun Gothic"/>
                <a:cs typeface="Malgun Gothic"/>
                <a:sym typeface="Malgun Gothic"/>
              </a:rPr>
              <a:t> 작성자</a:t>
            </a:r>
            <a:r>
              <a:rPr lang="ko" sz="800">
                <a:solidFill>
                  <a:schemeClr val="dk1"/>
                </a:solidFill>
                <a:latin typeface="Malgun Gothic"/>
                <a:ea typeface="Malgun Gothic"/>
                <a:cs typeface="Malgun Gothic"/>
                <a:sym typeface="Malgun Gothic"/>
              </a:rPr>
              <a:t>의 프로필 이미지</a:t>
            </a:r>
            <a:r>
              <a:rPr lang="ko" sz="800">
                <a:solidFill>
                  <a:schemeClr val="dk1"/>
                </a:solidFill>
                <a:latin typeface="Malgun Gothic"/>
                <a:ea typeface="Malgun Gothic"/>
                <a:cs typeface="Malgun Gothic"/>
                <a:sym typeface="Malgun Gothic"/>
              </a:rPr>
              <a:t>.</a:t>
            </a:r>
            <a:endParaRPr sz="800">
              <a:solidFill>
                <a:schemeClr val="dk1"/>
              </a:solidFill>
              <a:latin typeface="Malgun Gothic"/>
              <a:ea typeface="Malgun Gothic"/>
              <a:cs typeface="Malgun Gothic"/>
              <a:sym typeface="Malgun Gothic"/>
            </a:endParaRPr>
          </a:p>
        </p:txBody>
      </p:sp>
      <p:sp>
        <p:nvSpPr>
          <p:cNvPr id="538" name="Google Shape;538;p45"/>
          <p:cNvSpPr/>
          <p:nvPr/>
        </p:nvSpPr>
        <p:spPr>
          <a:xfrm>
            <a:off x="7542100" y="1908925"/>
            <a:ext cx="918300" cy="5310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solidFill>
                  <a:schemeClr val="dk1"/>
                </a:solidFill>
                <a:latin typeface="Malgun Gothic"/>
                <a:ea typeface="Malgun Gothic"/>
                <a:cs typeface="Malgun Gothic"/>
                <a:sym typeface="Malgun Gothic"/>
              </a:rPr>
              <a:t>작성 내용</a:t>
            </a:r>
            <a:endParaRPr sz="800">
              <a:solidFill>
                <a:schemeClr val="dk1"/>
              </a:solidFill>
              <a:latin typeface="Malgun Gothic"/>
              <a:ea typeface="Malgun Gothic"/>
              <a:cs typeface="Malgun Gothic"/>
              <a:sym typeface="Malgun Gothic"/>
            </a:endParaRPr>
          </a:p>
        </p:txBody>
      </p:sp>
      <p:sp>
        <p:nvSpPr>
          <p:cNvPr id="539" name="Google Shape;539;p45"/>
          <p:cNvSpPr/>
          <p:nvPr/>
        </p:nvSpPr>
        <p:spPr>
          <a:xfrm>
            <a:off x="7707550" y="2803125"/>
            <a:ext cx="587400" cy="3135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solidFill>
                  <a:schemeClr val="dk1"/>
                </a:solidFill>
                <a:latin typeface="Malgun Gothic"/>
                <a:ea typeface="Malgun Gothic"/>
                <a:cs typeface="Malgun Gothic"/>
                <a:sym typeface="Malgun Gothic"/>
              </a:rPr>
              <a:t>감정 </a:t>
            </a:r>
            <a:endParaRPr sz="800">
              <a:solidFill>
                <a:schemeClr val="dk1"/>
              </a:solidFill>
              <a:latin typeface="Malgun Gothic"/>
              <a:ea typeface="Malgun Gothic"/>
              <a:cs typeface="Malgun Gothic"/>
              <a:sym typeface="Malgun Gothic"/>
            </a:endParaRPr>
          </a:p>
        </p:txBody>
      </p:sp>
      <p:sp>
        <p:nvSpPr>
          <p:cNvPr id="540" name="Google Shape;540;p45"/>
          <p:cNvSpPr txBox="1"/>
          <p:nvPr/>
        </p:nvSpPr>
        <p:spPr>
          <a:xfrm>
            <a:off x="633325" y="609400"/>
            <a:ext cx="3117900" cy="915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2000">
                <a:solidFill>
                  <a:srgbClr val="3D3D3D"/>
                </a:solidFill>
                <a:latin typeface="Nanum Gothic"/>
                <a:ea typeface="Nanum Gothic"/>
                <a:cs typeface="Nanum Gothic"/>
                <a:sym typeface="Nanum Gothic"/>
              </a:rPr>
              <a:t>마이페이지</a:t>
            </a:r>
            <a:endParaRPr b="1" sz="2000">
              <a:solidFill>
                <a:srgbClr val="3D3D3D"/>
              </a:solidFill>
              <a:latin typeface="Nanum Gothic"/>
              <a:ea typeface="Nanum Gothic"/>
              <a:cs typeface="Nanum Gothic"/>
              <a:sym typeface="Nanum Gothic"/>
            </a:endParaRPr>
          </a:p>
          <a:p>
            <a:pPr indent="0" lvl="0" marL="0" rtl="0" algn="l">
              <a:spcBef>
                <a:spcPts val="0"/>
              </a:spcBef>
              <a:spcAft>
                <a:spcPts val="0"/>
              </a:spcAft>
              <a:buClr>
                <a:schemeClr val="dk1"/>
              </a:buClr>
              <a:buFont typeface="Arial"/>
              <a:buNone/>
            </a:pPr>
            <a:r>
              <a:rPr lang="ko" sz="1500">
                <a:solidFill>
                  <a:schemeClr val="dk1"/>
                </a:solidFill>
                <a:latin typeface="Malgun Gothic"/>
                <a:ea typeface="Malgun Gothic"/>
                <a:cs typeface="Malgun Gothic"/>
                <a:sym typeface="Malgun Gothic"/>
              </a:rPr>
              <a:t>  - 무한스크롤 pagination 구현</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b="1" sz="2000">
              <a:solidFill>
                <a:srgbClr val="3D3D3D"/>
              </a:solidFill>
              <a:latin typeface="Nanum Gothic"/>
              <a:ea typeface="Nanum Gothic"/>
              <a:cs typeface="Nanum Gothic"/>
              <a:sym typeface="Nanum Gothic"/>
            </a:endParaRPr>
          </a:p>
        </p:txBody>
      </p:sp>
      <p:pic>
        <p:nvPicPr>
          <p:cNvPr id="541" name="Google Shape;541;p45"/>
          <p:cNvPicPr preferRelativeResize="0"/>
          <p:nvPr/>
        </p:nvPicPr>
        <p:blipFill>
          <a:blip r:embed="rId6">
            <a:alphaModFix/>
          </a:blip>
          <a:stretch>
            <a:fillRect/>
          </a:stretch>
        </p:blipFill>
        <p:spPr>
          <a:xfrm>
            <a:off x="3758473" y="953421"/>
            <a:ext cx="3220949" cy="3866025"/>
          </a:xfrm>
          <a:prstGeom prst="rect">
            <a:avLst/>
          </a:prstGeom>
          <a:noFill/>
          <a:ln>
            <a:noFill/>
          </a:ln>
        </p:spPr>
      </p:pic>
      <p:sp>
        <p:nvSpPr>
          <p:cNvPr id="542" name="Google Shape;542;p45"/>
          <p:cNvSpPr/>
          <p:nvPr/>
        </p:nvSpPr>
        <p:spPr>
          <a:xfrm>
            <a:off x="4071996" y="3235998"/>
            <a:ext cx="2561100" cy="1758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5"/>
          <p:cNvSpPr/>
          <p:nvPr/>
        </p:nvSpPr>
        <p:spPr>
          <a:xfrm>
            <a:off x="4071996" y="1238997"/>
            <a:ext cx="546300" cy="2964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5"/>
          <p:cNvSpPr/>
          <p:nvPr/>
        </p:nvSpPr>
        <p:spPr>
          <a:xfrm>
            <a:off x="4038075" y="1562550"/>
            <a:ext cx="2595000" cy="12069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5"/>
          <p:cNvSpPr/>
          <p:nvPr/>
        </p:nvSpPr>
        <p:spPr>
          <a:xfrm>
            <a:off x="4071996" y="2871979"/>
            <a:ext cx="2561100" cy="1758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 name="Google Shape;546;p45"/>
          <p:cNvCxnSpPr>
            <a:endCxn id="537" idx="1"/>
          </p:cNvCxnSpPr>
          <p:nvPr/>
        </p:nvCxnSpPr>
        <p:spPr>
          <a:xfrm>
            <a:off x="4618300" y="1387200"/>
            <a:ext cx="2595000" cy="0"/>
          </a:xfrm>
          <a:prstGeom prst="straightConnector1">
            <a:avLst/>
          </a:prstGeom>
          <a:noFill/>
          <a:ln cap="flat" cmpd="sng" w="19050">
            <a:solidFill>
              <a:schemeClr val="dk2"/>
            </a:solidFill>
            <a:prstDash val="solid"/>
            <a:round/>
            <a:headEnd len="med" w="med" type="none"/>
            <a:tailEnd len="med" w="med" type="none"/>
          </a:ln>
        </p:spPr>
      </p:cxnSp>
      <p:cxnSp>
        <p:nvCxnSpPr>
          <p:cNvPr id="547" name="Google Shape;547;p45"/>
          <p:cNvCxnSpPr>
            <a:stCxn id="544" idx="3"/>
            <a:endCxn id="538" idx="1"/>
          </p:cNvCxnSpPr>
          <p:nvPr/>
        </p:nvCxnSpPr>
        <p:spPr>
          <a:xfrm>
            <a:off x="6633075" y="2166000"/>
            <a:ext cx="909000" cy="8400"/>
          </a:xfrm>
          <a:prstGeom prst="straightConnector1">
            <a:avLst/>
          </a:prstGeom>
          <a:noFill/>
          <a:ln cap="flat" cmpd="sng" w="19050">
            <a:solidFill>
              <a:schemeClr val="dk2"/>
            </a:solidFill>
            <a:prstDash val="solid"/>
            <a:round/>
            <a:headEnd len="med" w="med" type="none"/>
            <a:tailEnd len="med" w="med" type="none"/>
          </a:ln>
        </p:spPr>
      </p:cxnSp>
      <p:cxnSp>
        <p:nvCxnSpPr>
          <p:cNvPr id="548" name="Google Shape;548;p45"/>
          <p:cNvCxnSpPr>
            <a:stCxn id="545" idx="3"/>
            <a:endCxn id="539" idx="1"/>
          </p:cNvCxnSpPr>
          <p:nvPr/>
        </p:nvCxnSpPr>
        <p:spPr>
          <a:xfrm>
            <a:off x="6633096" y="2959879"/>
            <a:ext cx="1074600" cy="0"/>
          </a:xfrm>
          <a:prstGeom prst="straightConnector1">
            <a:avLst/>
          </a:prstGeom>
          <a:noFill/>
          <a:ln cap="flat" cmpd="sng" w="19050">
            <a:solidFill>
              <a:schemeClr val="dk2"/>
            </a:solidFill>
            <a:prstDash val="solid"/>
            <a:round/>
            <a:headEnd len="med" w="med" type="none"/>
            <a:tailEnd len="med" w="med" type="none"/>
          </a:ln>
        </p:spPr>
      </p:cxnSp>
      <p:cxnSp>
        <p:nvCxnSpPr>
          <p:cNvPr id="549" name="Google Shape;549;p45"/>
          <p:cNvCxnSpPr>
            <a:stCxn id="536" idx="3"/>
            <a:endCxn id="542" idx="1"/>
          </p:cNvCxnSpPr>
          <p:nvPr/>
        </p:nvCxnSpPr>
        <p:spPr>
          <a:xfrm>
            <a:off x="3556000" y="3323900"/>
            <a:ext cx="516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46"/>
          <p:cNvPicPr preferRelativeResize="0"/>
          <p:nvPr/>
        </p:nvPicPr>
        <p:blipFill rotWithShape="1">
          <a:blip r:embed="rId3">
            <a:alphaModFix/>
          </a:blip>
          <a:srcRect b="0" l="0" r="0" t="0"/>
          <a:stretch/>
        </p:blipFill>
        <p:spPr>
          <a:xfrm rot="10800000">
            <a:off x="8651" y="-3700"/>
            <a:ext cx="9191099" cy="5150900"/>
          </a:xfrm>
          <a:prstGeom prst="rect">
            <a:avLst/>
          </a:prstGeom>
          <a:noFill/>
          <a:ln>
            <a:noFill/>
          </a:ln>
        </p:spPr>
      </p:pic>
      <p:sp>
        <p:nvSpPr>
          <p:cNvPr id="555" name="Google Shape;555;p46"/>
          <p:cNvSpPr/>
          <p:nvPr/>
        </p:nvSpPr>
        <p:spPr>
          <a:xfrm>
            <a:off x="3000975" y="4284575"/>
            <a:ext cx="880800" cy="223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46"/>
          <p:cNvPicPr preferRelativeResize="0"/>
          <p:nvPr/>
        </p:nvPicPr>
        <p:blipFill rotWithShape="1">
          <a:blip r:embed="rId4">
            <a:alphaModFix/>
          </a:blip>
          <a:srcRect b="0" l="0" r="0" t="0"/>
          <a:stretch/>
        </p:blipFill>
        <p:spPr>
          <a:xfrm>
            <a:off x="8019047" y="320621"/>
            <a:ext cx="510965" cy="103619"/>
          </a:xfrm>
          <a:prstGeom prst="rect">
            <a:avLst/>
          </a:prstGeom>
          <a:noFill/>
          <a:ln>
            <a:noFill/>
          </a:ln>
        </p:spPr>
      </p:pic>
      <p:sp>
        <p:nvSpPr>
          <p:cNvPr id="557" name="Google Shape;557;p46"/>
          <p:cNvSpPr txBox="1"/>
          <p:nvPr/>
        </p:nvSpPr>
        <p:spPr>
          <a:xfrm>
            <a:off x="609524" y="316948"/>
            <a:ext cx="23385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rgbClr val="3D3D3D"/>
                </a:solidFill>
                <a:latin typeface="Arial"/>
                <a:ea typeface="Arial"/>
                <a:cs typeface="Arial"/>
                <a:sym typeface="Arial"/>
              </a:rPr>
              <a:t>0</a:t>
            </a:r>
            <a:r>
              <a:rPr lang="ko" sz="1000">
                <a:solidFill>
                  <a:srgbClr val="3D3D3D"/>
                </a:solidFill>
              </a:rPr>
              <a:t>3</a:t>
            </a:r>
            <a:r>
              <a:rPr lang="ko" sz="1000">
                <a:solidFill>
                  <a:srgbClr val="3D3D3D"/>
                </a:solidFill>
                <a:latin typeface="Arial"/>
                <a:ea typeface="Arial"/>
                <a:cs typeface="Arial"/>
                <a:sym typeface="Arial"/>
              </a:rPr>
              <a:t> </a:t>
            </a:r>
            <a:r>
              <a:rPr lang="ko" sz="1000">
                <a:solidFill>
                  <a:srgbClr val="3D3D3D"/>
                </a:solidFill>
              </a:rPr>
              <a:t>서비스 구현</a:t>
            </a:r>
            <a:endParaRPr sz="900">
              <a:solidFill>
                <a:schemeClr val="dk1"/>
              </a:solidFill>
              <a:latin typeface="Malgun Gothic"/>
              <a:ea typeface="Malgun Gothic"/>
              <a:cs typeface="Malgun Gothic"/>
              <a:sym typeface="Malgun Gothic"/>
            </a:endParaRPr>
          </a:p>
        </p:txBody>
      </p:sp>
      <p:pic>
        <p:nvPicPr>
          <p:cNvPr id="558" name="Google Shape;558;p46"/>
          <p:cNvPicPr preferRelativeResize="0"/>
          <p:nvPr/>
        </p:nvPicPr>
        <p:blipFill>
          <a:blip r:embed="rId5">
            <a:alphaModFix/>
          </a:blip>
          <a:stretch>
            <a:fillRect/>
          </a:stretch>
        </p:blipFill>
        <p:spPr>
          <a:xfrm>
            <a:off x="8047575" y="80075"/>
            <a:ext cx="240550" cy="240550"/>
          </a:xfrm>
          <a:prstGeom prst="rect">
            <a:avLst/>
          </a:prstGeom>
          <a:noFill/>
          <a:ln>
            <a:noFill/>
          </a:ln>
        </p:spPr>
      </p:pic>
      <p:sp>
        <p:nvSpPr>
          <p:cNvPr id="559" name="Google Shape;559;p46"/>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
        <p:nvSpPr>
          <p:cNvPr id="560" name="Google Shape;560;p46"/>
          <p:cNvSpPr txBox="1"/>
          <p:nvPr/>
        </p:nvSpPr>
        <p:spPr>
          <a:xfrm>
            <a:off x="633325" y="609400"/>
            <a:ext cx="2370300" cy="3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2000">
                <a:solidFill>
                  <a:srgbClr val="3D3D3D"/>
                </a:solidFill>
                <a:latin typeface="Nanum Gothic"/>
                <a:ea typeface="Nanum Gothic"/>
                <a:cs typeface="Nanum Gothic"/>
                <a:sym typeface="Nanum Gothic"/>
              </a:rPr>
              <a:t>마이페이지</a:t>
            </a:r>
            <a:endParaRPr b="1" sz="900">
              <a:solidFill>
                <a:schemeClr val="dk1"/>
              </a:solidFill>
              <a:latin typeface="Nanum Gothic"/>
              <a:ea typeface="Nanum Gothic"/>
              <a:cs typeface="Nanum Gothic"/>
              <a:sym typeface="Nanum Gothic"/>
            </a:endParaRPr>
          </a:p>
        </p:txBody>
      </p:sp>
      <p:sp>
        <p:nvSpPr>
          <p:cNvPr id="561" name="Google Shape;561;p46"/>
          <p:cNvSpPr txBox="1"/>
          <p:nvPr/>
        </p:nvSpPr>
        <p:spPr>
          <a:xfrm>
            <a:off x="2969025" y="4292225"/>
            <a:ext cx="944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900">
                <a:solidFill>
                  <a:schemeClr val="dk1"/>
                </a:solidFill>
                <a:latin typeface="Malgun Gothic"/>
                <a:ea typeface="Malgun Gothic"/>
                <a:cs typeface="Malgun Gothic"/>
                <a:sym typeface="Malgun Gothic"/>
              </a:rPr>
              <a:t>내가 쓴 글 조회</a:t>
            </a:r>
            <a:endParaRPr sz="900">
              <a:solidFill>
                <a:schemeClr val="dk1"/>
              </a:solidFill>
              <a:latin typeface="Malgun Gothic"/>
              <a:ea typeface="Malgun Gothic"/>
              <a:cs typeface="Malgun Gothic"/>
              <a:sym typeface="Malgun Gothic"/>
            </a:endParaRPr>
          </a:p>
        </p:txBody>
      </p:sp>
      <p:pic>
        <p:nvPicPr>
          <p:cNvPr id="562" name="Google Shape;562;p46"/>
          <p:cNvPicPr preferRelativeResize="0"/>
          <p:nvPr/>
        </p:nvPicPr>
        <p:blipFill>
          <a:blip r:embed="rId6">
            <a:alphaModFix/>
          </a:blip>
          <a:stretch>
            <a:fillRect/>
          </a:stretch>
        </p:blipFill>
        <p:spPr>
          <a:xfrm>
            <a:off x="879625" y="1854727"/>
            <a:ext cx="5368602" cy="2304050"/>
          </a:xfrm>
          <a:prstGeom prst="rect">
            <a:avLst/>
          </a:prstGeom>
          <a:noFill/>
          <a:ln>
            <a:noFill/>
          </a:ln>
        </p:spPr>
      </p:pic>
      <p:sp>
        <p:nvSpPr>
          <p:cNvPr id="563" name="Google Shape;563;p46"/>
          <p:cNvSpPr/>
          <p:nvPr/>
        </p:nvSpPr>
        <p:spPr>
          <a:xfrm>
            <a:off x="3474600" y="3527150"/>
            <a:ext cx="488400" cy="240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p:txBody>
      </p:sp>
      <p:cxnSp>
        <p:nvCxnSpPr>
          <p:cNvPr id="564" name="Google Shape;564;p46"/>
          <p:cNvCxnSpPr>
            <a:stCxn id="563" idx="2"/>
          </p:cNvCxnSpPr>
          <p:nvPr/>
        </p:nvCxnSpPr>
        <p:spPr>
          <a:xfrm>
            <a:off x="3718800" y="3767750"/>
            <a:ext cx="2400" cy="511200"/>
          </a:xfrm>
          <a:prstGeom prst="straightConnector1">
            <a:avLst/>
          </a:prstGeom>
          <a:noFill/>
          <a:ln cap="flat" cmpd="sng" w="19050">
            <a:solidFill>
              <a:schemeClr val="dk2"/>
            </a:solidFill>
            <a:prstDash val="solid"/>
            <a:round/>
            <a:headEnd len="med" w="med" type="none"/>
            <a:tailEnd len="med" w="med" type="none"/>
          </a:ln>
        </p:spPr>
      </p:cxnSp>
      <p:sp>
        <p:nvSpPr>
          <p:cNvPr id="565" name="Google Shape;565;p46"/>
          <p:cNvSpPr txBox="1"/>
          <p:nvPr/>
        </p:nvSpPr>
        <p:spPr>
          <a:xfrm>
            <a:off x="6054625" y="2641650"/>
            <a:ext cx="116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900">
                <a:solidFill>
                  <a:schemeClr val="dk1"/>
                </a:solidFill>
                <a:latin typeface="Malgun Gothic"/>
                <a:ea typeface="Malgun Gothic"/>
                <a:cs typeface="Malgun Gothic"/>
                <a:sym typeface="Malgun Gothic"/>
              </a:rPr>
              <a:t>프로필 사진 변경</a:t>
            </a:r>
            <a:endParaRPr sz="900">
              <a:solidFill>
                <a:schemeClr val="dk1"/>
              </a:solidFill>
              <a:latin typeface="Malgun Gothic"/>
              <a:ea typeface="Malgun Gothic"/>
              <a:cs typeface="Malgun Gothic"/>
              <a:sym typeface="Malgun Gothic"/>
            </a:endParaRPr>
          </a:p>
        </p:txBody>
      </p:sp>
      <p:sp>
        <p:nvSpPr>
          <p:cNvPr id="566" name="Google Shape;566;p46"/>
          <p:cNvSpPr/>
          <p:nvPr/>
        </p:nvSpPr>
        <p:spPr>
          <a:xfrm>
            <a:off x="3681825" y="2615625"/>
            <a:ext cx="618600" cy="207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p:txBody>
      </p:sp>
      <p:cxnSp>
        <p:nvCxnSpPr>
          <p:cNvPr id="567" name="Google Shape;567;p46"/>
          <p:cNvCxnSpPr/>
          <p:nvPr/>
        </p:nvCxnSpPr>
        <p:spPr>
          <a:xfrm flipH="1" rot="10800000">
            <a:off x="4300475" y="2725875"/>
            <a:ext cx="1754100" cy="2700"/>
          </a:xfrm>
          <a:prstGeom prst="straightConnector1">
            <a:avLst/>
          </a:prstGeom>
          <a:noFill/>
          <a:ln cap="flat" cmpd="sng" w="19050">
            <a:solidFill>
              <a:schemeClr val="dk2"/>
            </a:solidFill>
            <a:prstDash val="solid"/>
            <a:round/>
            <a:headEnd len="med" w="med" type="none"/>
            <a:tailEnd len="med" w="med" type="none"/>
          </a:ln>
        </p:spPr>
      </p:cxnSp>
      <p:sp>
        <p:nvSpPr>
          <p:cNvPr id="568" name="Google Shape;568;p46"/>
          <p:cNvSpPr/>
          <p:nvPr/>
        </p:nvSpPr>
        <p:spPr>
          <a:xfrm>
            <a:off x="6047050" y="2641650"/>
            <a:ext cx="1028700" cy="1701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6"/>
          <p:cNvSpPr/>
          <p:nvPr/>
        </p:nvSpPr>
        <p:spPr>
          <a:xfrm>
            <a:off x="3963000" y="3544500"/>
            <a:ext cx="555000" cy="207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p:txBody>
      </p:sp>
      <p:cxnSp>
        <p:nvCxnSpPr>
          <p:cNvPr id="570" name="Google Shape;570;p46"/>
          <p:cNvCxnSpPr>
            <a:stCxn id="569" idx="3"/>
          </p:cNvCxnSpPr>
          <p:nvPr/>
        </p:nvCxnSpPr>
        <p:spPr>
          <a:xfrm>
            <a:off x="4518000" y="3648450"/>
            <a:ext cx="1946400" cy="14400"/>
          </a:xfrm>
          <a:prstGeom prst="straightConnector1">
            <a:avLst/>
          </a:prstGeom>
          <a:noFill/>
          <a:ln cap="flat" cmpd="sng" w="19050">
            <a:solidFill>
              <a:schemeClr val="dk2"/>
            </a:solidFill>
            <a:prstDash val="solid"/>
            <a:round/>
            <a:headEnd len="med" w="med" type="none"/>
            <a:tailEnd len="med" w="med" type="none"/>
          </a:ln>
        </p:spPr>
      </p:cxnSp>
      <p:sp>
        <p:nvSpPr>
          <p:cNvPr id="571" name="Google Shape;571;p46"/>
          <p:cNvSpPr/>
          <p:nvPr/>
        </p:nvSpPr>
        <p:spPr>
          <a:xfrm>
            <a:off x="6464400" y="3570600"/>
            <a:ext cx="1028700" cy="1701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800"/>
              <a:t>좋아요 한 글 조회</a:t>
            </a:r>
            <a:endParaRPr sz="800"/>
          </a:p>
        </p:txBody>
      </p:sp>
      <p:pic>
        <p:nvPicPr>
          <p:cNvPr id="572" name="Google Shape;572;p46"/>
          <p:cNvPicPr preferRelativeResize="0"/>
          <p:nvPr/>
        </p:nvPicPr>
        <p:blipFill>
          <a:blip r:embed="rId7">
            <a:alphaModFix/>
          </a:blip>
          <a:stretch>
            <a:fillRect/>
          </a:stretch>
        </p:blipFill>
        <p:spPr>
          <a:xfrm>
            <a:off x="5164437" y="1220024"/>
            <a:ext cx="2942276" cy="1281250"/>
          </a:xfrm>
          <a:prstGeom prst="rect">
            <a:avLst/>
          </a:prstGeom>
          <a:noFill/>
          <a:ln cap="flat" cmpd="sng" w="19050">
            <a:solidFill>
              <a:schemeClr val="dk1"/>
            </a:solidFill>
            <a:prstDash val="solid"/>
            <a:round/>
            <a:headEnd len="sm" w="sm" type="none"/>
            <a:tailEnd len="sm" w="sm" type="none"/>
          </a:ln>
        </p:spPr>
      </p:pic>
      <p:sp>
        <p:nvSpPr>
          <p:cNvPr id="573" name="Google Shape;573;p46"/>
          <p:cNvSpPr/>
          <p:nvPr/>
        </p:nvSpPr>
        <p:spPr>
          <a:xfrm>
            <a:off x="3613750" y="3133400"/>
            <a:ext cx="820200" cy="317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 name="Google Shape;574;p46"/>
          <p:cNvCxnSpPr>
            <a:stCxn id="573" idx="3"/>
          </p:cNvCxnSpPr>
          <p:nvPr/>
        </p:nvCxnSpPr>
        <p:spPr>
          <a:xfrm>
            <a:off x="4433950" y="3292100"/>
            <a:ext cx="1470600" cy="1053300"/>
          </a:xfrm>
          <a:prstGeom prst="straightConnector1">
            <a:avLst/>
          </a:prstGeom>
          <a:noFill/>
          <a:ln cap="flat" cmpd="sng" w="19050">
            <a:solidFill>
              <a:schemeClr val="dk1"/>
            </a:solidFill>
            <a:prstDash val="solid"/>
            <a:round/>
            <a:headEnd len="med" w="med" type="none"/>
            <a:tailEnd len="med" w="med" type="none"/>
          </a:ln>
        </p:spPr>
      </p:cxnSp>
      <p:sp>
        <p:nvSpPr>
          <p:cNvPr id="575" name="Google Shape;575;p46"/>
          <p:cNvSpPr txBox="1"/>
          <p:nvPr/>
        </p:nvSpPr>
        <p:spPr>
          <a:xfrm>
            <a:off x="5867725" y="4196075"/>
            <a:ext cx="189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latin typeface="Malgun Gothic"/>
                <a:ea typeface="Malgun Gothic"/>
                <a:cs typeface="Malgun Gothic"/>
                <a:sym typeface="Malgun Gothic"/>
              </a:rPr>
              <a:t>내가 쓴 글과 좋아요한</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글 개수 표시</a:t>
            </a:r>
            <a:endParaRPr sz="700">
              <a:latin typeface="Malgun Gothic"/>
              <a:ea typeface="Malgun Gothic"/>
              <a:cs typeface="Malgun Gothic"/>
              <a:sym typeface="Malgun Gothic"/>
            </a:endParaRPr>
          </a:p>
        </p:txBody>
      </p:sp>
      <p:sp>
        <p:nvSpPr>
          <p:cNvPr id="576" name="Google Shape;576;p46"/>
          <p:cNvSpPr/>
          <p:nvPr/>
        </p:nvSpPr>
        <p:spPr>
          <a:xfrm>
            <a:off x="5904550" y="4257725"/>
            <a:ext cx="997800" cy="2769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6"/>
          <p:cNvSpPr/>
          <p:nvPr/>
        </p:nvSpPr>
        <p:spPr>
          <a:xfrm>
            <a:off x="3773175" y="2177250"/>
            <a:ext cx="435900" cy="4383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 name="Google Shape;578;p46"/>
          <p:cNvCxnSpPr>
            <a:stCxn id="577" idx="2"/>
          </p:cNvCxnSpPr>
          <p:nvPr/>
        </p:nvCxnSpPr>
        <p:spPr>
          <a:xfrm flipH="1">
            <a:off x="3295875" y="2396400"/>
            <a:ext cx="477300" cy="64500"/>
          </a:xfrm>
          <a:prstGeom prst="straightConnector1">
            <a:avLst/>
          </a:prstGeom>
          <a:noFill/>
          <a:ln cap="flat" cmpd="sng" w="19050">
            <a:solidFill>
              <a:schemeClr val="dk2"/>
            </a:solidFill>
            <a:prstDash val="solid"/>
            <a:round/>
            <a:headEnd len="med" w="med" type="none"/>
            <a:tailEnd len="med" w="med" type="none"/>
          </a:ln>
        </p:spPr>
      </p:cxnSp>
      <p:sp>
        <p:nvSpPr>
          <p:cNvPr id="579" name="Google Shape;579;p46"/>
          <p:cNvSpPr/>
          <p:nvPr/>
        </p:nvSpPr>
        <p:spPr>
          <a:xfrm>
            <a:off x="2586525" y="2348550"/>
            <a:ext cx="709200" cy="223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6"/>
          <p:cNvSpPr txBox="1"/>
          <p:nvPr/>
        </p:nvSpPr>
        <p:spPr>
          <a:xfrm>
            <a:off x="2529900" y="2298600"/>
            <a:ext cx="944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latin typeface="Malgun Gothic"/>
                <a:ea typeface="Malgun Gothic"/>
                <a:cs typeface="Malgun Gothic"/>
                <a:sym typeface="Malgun Gothic"/>
              </a:rPr>
              <a:t>프로필 사진</a:t>
            </a:r>
            <a:endParaRPr sz="900">
              <a:latin typeface="Malgun Gothic"/>
              <a:ea typeface="Malgun Gothic"/>
              <a:cs typeface="Malgun Gothic"/>
              <a:sym typeface="Malgun Gothic"/>
            </a:endParaRPr>
          </a:p>
        </p:txBody>
      </p:sp>
      <p:sp>
        <p:nvSpPr>
          <p:cNvPr id="581" name="Google Shape;581;p46"/>
          <p:cNvSpPr/>
          <p:nvPr/>
        </p:nvSpPr>
        <p:spPr>
          <a:xfrm>
            <a:off x="3732000" y="2874750"/>
            <a:ext cx="555000" cy="170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 name="Google Shape;582;p46"/>
          <p:cNvCxnSpPr>
            <a:stCxn id="581" idx="1"/>
          </p:cNvCxnSpPr>
          <p:nvPr/>
        </p:nvCxnSpPr>
        <p:spPr>
          <a:xfrm flipH="1">
            <a:off x="3281100" y="2959800"/>
            <a:ext cx="450900" cy="18300"/>
          </a:xfrm>
          <a:prstGeom prst="straightConnector1">
            <a:avLst/>
          </a:prstGeom>
          <a:noFill/>
          <a:ln cap="flat" cmpd="sng" w="19050">
            <a:solidFill>
              <a:schemeClr val="dk2"/>
            </a:solidFill>
            <a:prstDash val="solid"/>
            <a:round/>
            <a:headEnd len="med" w="med" type="none"/>
            <a:tailEnd len="med" w="med" type="none"/>
          </a:ln>
        </p:spPr>
      </p:cxnSp>
      <p:sp>
        <p:nvSpPr>
          <p:cNvPr id="583" name="Google Shape;583;p46"/>
          <p:cNvSpPr/>
          <p:nvPr/>
        </p:nvSpPr>
        <p:spPr>
          <a:xfrm>
            <a:off x="2586525" y="2855850"/>
            <a:ext cx="694500" cy="2079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6"/>
          <p:cNvSpPr txBox="1"/>
          <p:nvPr/>
        </p:nvSpPr>
        <p:spPr>
          <a:xfrm>
            <a:off x="2531025" y="2798250"/>
            <a:ext cx="820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latin typeface="Malgun Gothic"/>
                <a:ea typeface="Malgun Gothic"/>
                <a:cs typeface="Malgun Gothic"/>
                <a:sym typeface="Malgun Gothic"/>
              </a:rPr>
              <a:t>유저 아이디</a:t>
            </a:r>
            <a:endParaRPr sz="900">
              <a:latin typeface="Malgun Gothic"/>
              <a:ea typeface="Malgun Gothic"/>
              <a:cs typeface="Malgun Gothic"/>
              <a:sym typeface="Malgun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7"/>
          <p:cNvSpPr txBox="1"/>
          <p:nvPr/>
        </p:nvSpPr>
        <p:spPr>
          <a:xfrm>
            <a:off x="2097275" y="4282025"/>
            <a:ext cx="1256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latin typeface="Malgun Gothic"/>
                <a:ea typeface="Malgun Gothic"/>
                <a:cs typeface="Malgun Gothic"/>
                <a:sym typeface="Malgun Gothic"/>
              </a:rPr>
              <a:t>일기가 쓰여진 날짜</a:t>
            </a:r>
            <a:endParaRPr sz="900">
              <a:latin typeface="Malgun Gothic"/>
              <a:ea typeface="Malgun Gothic"/>
              <a:cs typeface="Malgun Gothic"/>
              <a:sym typeface="Malgun Gothic"/>
            </a:endParaRPr>
          </a:p>
        </p:txBody>
      </p:sp>
      <p:pic>
        <p:nvPicPr>
          <p:cNvPr id="590" name="Google Shape;590;p47"/>
          <p:cNvPicPr preferRelativeResize="0"/>
          <p:nvPr/>
        </p:nvPicPr>
        <p:blipFill rotWithShape="1">
          <a:blip r:embed="rId3">
            <a:alphaModFix/>
          </a:blip>
          <a:srcRect b="0" l="0" r="0" t="0"/>
          <a:stretch/>
        </p:blipFill>
        <p:spPr>
          <a:xfrm rot="10800000">
            <a:off x="8651" y="-3700"/>
            <a:ext cx="9191099" cy="5150900"/>
          </a:xfrm>
          <a:prstGeom prst="rect">
            <a:avLst/>
          </a:prstGeom>
          <a:noFill/>
          <a:ln>
            <a:noFill/>
          </a:ln>
        </p:spPr>
      </p:pic>
      <p:sp>
        <p:nvSpPr>
          <p:cNvPr id="591" name="Google Shape;591;p47"/>
          <p:cNvSpPr txBox="1"/>
          <p:nvPr/>
        </p:nvSpPr>
        <p:spPr>
          <a:xfrm>
            <a:off x="7366625" y="3848975"/>
            <a:ext cx="137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latin typeface="Malgun Gothic"/>
                <a:ea typeface="Malgun Gothic"/>
                <a:cs typeface="Malgun Gothic"/>
                <a:sym typeface="Malgun Gothic"/>
              </a:rPr>
              <a:t>내 일기 삭제 기능</a:t>
            </a:r>
            <a:endParaRPr>
              <a:latin typeface="Malgun Gothic"/>
              <a:ea typeface="Malgun Gothic"/>
              <a:cs typeface="Malgun Gothic"/>
              <a:sym typeface="Malgun Gothic"/>
            </a:endParaRPr>
          </a:p>
        </p:txBody>
      </p:sp>
      <p:sp>
        <p:nvSpPr>
          <p:cNvPr id="592" name="Google Shape;592;p47"/>
          <p:cNvSpPr/>
          <p:nvPr/>
        </p:nvSpPr>
        <p:spPr>
          <a:xfrm>
            <a:off x="7366625" y="3894575"/>
            <a:ext cx="1135500" cy="2232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3" name="Google Shape;593;p47"/>
          <p:cNvPicPr preferRelativeResize="0"/>
          <p:nvPr/>
        </p:nvPicPr>
        <p:blipFill rotWithShape="1">
          <a:blip r:embed="rId4">
            <a:alphaModFix/>
          </a:blip>
          <a:srcRect b="0" l="0" r="0" t="0"/>
          <a:stretch/>
        </p:blipFill>
        <p:spPr>
          <a:xfrm>
            <a:off x="8019047" y="320621"/>
            <a:ext cx="510965" cy="103619"/>
          </a:xfrm>
          <a:prstGeom prst="rect">
            <a:avLst/>
          </a:prstGeom>
          <a:noFill/>
          <a:ln>
            <a:noFill/>
          </a:ln>
        </p:spPr>
      </p:pic>
      <p:sp>
        <p:nvSpPr>
          <p:cNvPr id="594" name="Google Shape;594;p47"/>
          <p:cNvSpPr txBox="1"/>
          <p:nvPr/>
        </p:nvSpPr>
        <p:spPr>
          <a:xfrm>
            <a:off x="609524" y="316948"/>
            <a:ext cx="23385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rgbClr val="3D3D3D"/>
                </a:solidFill>
                <a:latin typeface="Arial"/>
                <a:ea typeface="Arial"/>
                <a:cs typeface="Arial"/>
                <a:sym typeface="Arial"/>
              </a:rPr>
              <a:t>0</a:t>
            </a:r>
            <a:r>
              <a:rPr lang="ko" sz="1000">
                <a:solidFill>
                  <a:srgbClr val="3D3D3D"/>
                </a:solidFill>
              </a:rPr>
              <a:t>3</a:t>
            </a:r>
            <a:r>
              <a:rPr lang="ko" sz="1000">
                <a:solidFill>
                  <a:srgbClr val="3D3D3D"/>
                </a:solidFill>
                <a:latin typeface="Arial"/>
                <a:ea typeface="Arial"/>
                <a:cs typeface="Arial"/>
                <a:sym typeface="Arial"/>
              </a:rPr>
              <a:t> </a:t>
            </a:r>
            <a:r>
              <a:rPr lang="ko" sz="1000">
                <a:solidFill>
                  <a:srgbClr val="3D3D3D"/>
                </a:solidFill>
              </a:rPr>
              <a:t>서비스 구현</a:t>
            </a:r>
            <a:endParaRPr sz="900">
              <a:solidFill>
                <a:schemeClr val="dk1"/>
              </a:solidFill>
              <a:latin typeface="Malgun Gothic"/>
              <a:ea typeface="Malgun Gothic"/>
              <a:cs typeface="Malgun Gothic"/>
              <a:sym typeface="Malgun Gothic"/>
            </a:endParaRPr>
          </a:p>
        </p:txBody>
      </p:sp>
      <p:pic>
        <p:nvPicPr>
          <p:cNvPr id="595" name="Google Shape;595;p47"/>
          <p:cNvPicPr preferRelativeResize="0"/>
          <p:nvPr/>
        </p:nvPicPr>
        <p:blipFill>
          <a:blip r:embed="rId5">
            <a:alphaModFix/>
          </a:blip>
          <a:stretch>
            <a:fillRect/>
          </a:stretch>
        </p:blipFill>
        <p:spPr>
          <a:xfrm>
            <a:off x="8047575" y="80075"/>
            <a:ext cx="240550" cy="240550"/>
          </a:xfrm>
          <a:prstGeom prst="rect">
            <a:avLst/>
          </a:prstGeom>
          <a:noFill/>
          <a:ln>
            <a:noFill/>
          </a:ln>
        </p:spPr>
      </p:pic>
      <p:sp>
        <p:nvSpPr>
          <p:cNvPr id="596" name="Google Shape;596;p47"/>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
        <p:nvSpPr>
          <p:cNvPr id="597" name="Google Shape;597;p47"/>
          <p:cNvSpPr txBox="1"/>
          <p:nvPr/>
        </p:nvSpPr>
        <p:spPr>
          <a:xfrm>
            <a:off x="633325" y="609400"/>
            <a:ext cx="2716500" cy="3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2000">
                <a:solidFill>
                  <a:srgbClr val="3D3D3D"/>
                </a:solidFill>
                <a:latin typeface="Nanum Gothic"/>
                <a:ea typeface="Nanum Gothic"/>
                <a:cs typeface="Nanum Gothic"/>
                <a:sym typeface="Nanum Gothic"/>
              </a:rPr>
              <a:t>좋아요 한 일기/내 일기</a:t>
            </a:r>
            <a:endParaRPr b="1" sz="900">
              <a:solidFill>
                <a:schemeClr val="dk1"/>
              </a:solidFill>
              <a:latin typeface="Nanum Gothic"/>
              <a:ea typeface="Nanum Gothic"/>
              <a:cs typeface="Nanum Gothic"/>
              <a:sym typeface="Nanum Gothic"/>
            </a:endParaRPr>
          </a:p>
        </p:txBody>
      </p:sp>
      <p:sp>
        <p:nvSpPr>
          <p:cNvPr id="598" name="Google Shape;598;p47"/>
          <p:cNvSpPr txBox="1"/>
          <p:nvPr/>
        </p:nvSpPr>
        <p:spPr>
          <a:xfrm>
            <a:off x="992825" y="4063175"/>
            <a:ext cx="13743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900">
                <a:solidFill>
                  <a:schemeClr val="dk1"/>
                </a:solidFill>
                <a:latin typeface="Malgun Gothic"/>
                <a:ea typeface="Malgun Gothic"/>
                <a:cs typeface="Malgun Gothic"/>
                <a:sym typeface="Malgun Gothic"/>
              </a:rPr>
              <a:t>좋아요 일기 페이지</a:t>
            </a:r>
            <a:endParaRPr sz="900">
              <a:solidFill>
                <a:schemeClr val="dk1"/>
              </a:solidFill>
              <a:latin typeface="Malgun Gothic"/>
              <a:ea typeface="Malgun Gothic"/>
              <a:cs typeface="Malgun Gothic"/>
              <a:sym typeface="Malgun Gothic"/>
            </a:endParaRPr>
          </a:p>
        </p:txBody>
      </p:sp>
      <p:pic>
        <p:nvPicPr>
          <p:cNvPr id="599" name="Google Shape;599;p47"/>
          <p:cNvPicPr preferRelativeResize="0"/>
          <p:nvPr/>
        </p:nvPicPr>
        <p:blipFill>
          <a:blip r:embed="rId6">
            <a:alphaModFix/>
          </a:blip>
          <a:stretch>
            <a:fillRect/>
          </a:stretch>
        </p:blipFill>
        <p:spPr>
          <a:xfrm>
            <a:off x="633326" y="1316525"/>
            <a:ext cx="3334934" cy="2308649"/>
          </a:xfrm>
          <a:prstGeom prst="rect">
            <a:avLst/>
          </a:prstGeom>
          <a:noFill/>
          <a:ln cap="flat" cmpd="sng" w="19050">
            <a:solidFill>
              <a:schemeClr val="dk1"/>
            </a:solidFill>
            <a:prstDash val="solid"/>
            <a:round/>
            <a:headEnd len="sm" w="sm" type="none"/>
            <a:tailEnd len="sm" w="sm" type="none"/>
          </a:ln>
        </p:spPr>
      </p:pic>
      <p:sp>
        <p:nvSpPr>
          <p:cNvPr id="600" name="Google Shape;600;p47"/>
          <p:cNvSpPr txBox="1"/>
          <p:nvPr/>
        </p:nvSpPr>
        <p:spPr>
          <a:xfrm>
            <a:off x="3349700" y="4121288"/>
            <a:ext cx="13743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900">
                <a:solidFill>
                  <a:schemeClr val="dk1"/>
                </a:solidFill>
                <a:latin typeface="Malgun Gothic"/>
                <a:ea typeface="Malgun Gothic"/>
                <a:cs typeface="Malgun Gothic"/>
                <a:sym typeface="Malgun Gothic"/>
              </a:rPr>
              <a:t>페이징</a:t>
            </a:r>
            <a:endParaRPr sz="900">
              <a:solidFill>
                <a:schemeClr val="dk1"/>
              </a:solidFill>
              <a:latin typeface="Malgun Gothic"/>
              <a:ea typeface="Malgun Gothic"/>
              <a:cs typeface="Malgun Gothic"/>
              <a:sym typeface="Malgun Gothic"/>
            </a:endParaRPr>
          </a:p>
        </p:txBody>
      </p:sp>
      <p:cxnSp>
        <p:nvCxnSpPr>
          <p:cNvPr id="601" name="Google Shape;601;p47"/>
          <p:cNvCxnSpPr/>
          <p:nvPr/>
        </p:nvCxnSpPr>
        <p:spPr>
          <a:xfrm flipH="1" rot="10800000">
            <a:off x="1410993" y="3635974"/>
            <a:ext cx="15300" cy="427200"/>
          </a:xfrm>
          <a:prstGeom prst="straightConnector1">
            <a:avLst/>
          </a:prstGeom>
          <a:noFill/>
          <a:ln cap="flat" cmpd="sng" w="19050">
            <a:solidFill>
              <a:schemeClr val="dk1"/>
            </a:solidFill>
            <a:prstDash val="solid"/>
            <a:round/>
            <a:headEnd len="med" w="med" type="none"/>
            <a:tailEnd len="med" w="med" type="none"/>
          </a:ln>
        </p:spPr>
      </p:cxnSp>
      <p:sp>
        <p:nvSpPr>
          <p:cNvPr id="602" name="Google Shape;602;p47"/>
          <p:cNvSpPr/>
          <p:nvPr/>
        </p:nvSpPr>
        <p:spPr>
          <a:xfrm>
            <a:off x="992825" y="4065500"/>
            <a:ext cx="1135500" cy="2079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7"/>
          <p:cNvSpPr/>
          <p:nvPr/>
        </p:nvSpPr>
        <p:spPr>
          <a:xfrm>
            <a:off x="2418850" y="3500963"/>
            <a:ext cx="240600" cy="1035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 name="Google Shape;604;p47"/>
          <p:cNvCxnSpPr>
            <a:stCxn id="603" idx="2"/>
          </p:cNvCxnSpPr>
          <p:nvPr/>
        </p:nvCxnSpPr>
        <p:spPr>
          <a:xfrm>
            <a:off x="2539150" y="3604463"/>
            <a:ext cx="810600" cy="611700"/>
          </a:xfrm>
          <a:prstGeom prst="straightConnector1">
            <a:avLst/>
          </a:prstGeom>
          <a:noFill/>
          <a:ln cap="flat" cmpd="sng" w="19050">
            <a:solidFill>
              <a:schemeClr val="accent6"/>
            </a:solidFill>
            <a:prstDash val="solid"/>
            <a:round/>
            <a:headEnd len="med" w="med" type="none"/>
            <a:tailEnd len="med" w="med" type="none"/>
          </a:ln>
        </p:spPr>
      </p:cxnSp>
      <p:sp>
        <p:nvSpPr>
          <p:cNvPr id="605" name="Google Shape;605;p47"/>
          <p:cNvSpPr/>
          <p:nvPr/>
        </p:nvSpPr>
        <p:spPr>
          <a:xfrm>
            <a:off x="3349700" y="4145563"/>
            <a:ext cx="510900" cy="1413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6" name="Google Shape;606;p47"/>
          <p:cNvPicPr preferRelativeResize="0"/>
          <p:nvPr/>
        </p:nvPicPr>
        <p:blipFill>
          <a:blip r:embed="rId7">
            <a:alphaModFix/>
          </a:blip>
          <a:stretch>
            <a:fillRect/>
          </a:stretch>
        </p:blipFill>
        <p:spPr>
          <a:xfrm>
            <a:off x="4056875" y="1404075"/>
            <a:ext cx="4443576" cy="2096888"/>
          </a:xfrm>
          <a:prstGeom prst="rect">
            <a:avLst/>
          </a:prstGeom>
          <a:noFill/>
          <a:ln cap="flat" cmpd="sng" w="19050">
            <a:solidFill>
              <a:schemeClr val="dk1"/>
            </a:solidFill>
            <a:prstDash val="solid"/>
            <a:round/>
            <a:headEnd len="sm" w="sm" type="none"/>
            <a:tailEnd len="sm" w="sm" type="none"/>
          </a:ln>
        </p:spPr>
      </p:pic>
      <p:cxnSp>
        <p:nvCxnSpPr>
          <p:cNvPr id="607" name="Google Shape;607;p47"/>
          <p:cNvCxnSpPr>
            <a:stCxn id="606" idx="2"/>
          </p:cNvCxnSpPr>
          <p:nvPr/>
        </p:nvCxnSpPr>
        <p:spPr>
          <a:xfrm flipH="1">
            <a:off x="5830763" y="3500963"/>
            <a:ext cx="447900" cy="460200"/>
          </a:xfrm>
          <a:prstGeom prst="straightConnector1">
            <a:avLst/>
          </a:prstGeom>
          <a:noFill/>
          <a:ln cap="flat" cmpd="sng" w="19050">
            <a:solidFill>
              <a:schemeClr val="dk1"/>
            </a:solidFill>
            <a:prstDash val="solid"/>
            <a:round/>
            <a:headEnd len="med" w="med" type="none"/>
            <a:tailEnd len="med" w="med" type="none"/>
          </a:ln>
        </p:spPr>
      </p:cxnSp>
      <p:sp>
        <p:nvSpPr>
          <p:cNvPr id="608" name="Google Shape;608;p47"/>
          <p:cNvSpPr/>
          <p:nvPr/>
        </p:nvSpPr>
        <p:spPr>
          <a:xfrm>
            <a:off x="5365200" y="3975875"/>
            <a:ext cx="1050000" cy="2079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609" name="Google Shape;609;p47"/>
          <p:cNvSpPr txBox="1"/>
          <p:nvPr/>
        </p:nvSpPr>
        <p:spPr>
          <a:xfrm>
            <a:off x="5424325" y="3918275"/>
            <a:ext cx="1448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sz="900">
                <a:solidFill>
                  <a:schemeClr val="dk1"/>
                </a:solidFill>
              </a:rPr>
              <a:t>내 일기 페이지</a:t>
            </a:r>
            <a:endParaRPr sz="900">
              <a:solidFill>
                <a:schemeClr val="dk1"/>
              </a:solidFill>
            </a:endParaRPr>
          </a:p>
        </p:txBody>
      </p:sp>
      <p:sp>
        <p:nvSpPr>
          <p:cNvPr id="610" name="Google Shape;610;p47"/>
          <p:cNvSpPr/>
          <p:nvPr/>
        </p:nvSpPr>
        <p:spPr>
          <a:xfrm>
            <a:off x="7959125" y="2335275"/>
            <a:ext cx="199500" cy="1413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 name="Google Shape;611;p47"/>
          <p:cNvCxnSpPr>
            <a:stCxn id="610" idx="2"/>
            <a:endCxn id="592" idx="0"/>
          </p:cNvCxnSpPr>
          <p:nvPr/>
        </p:nvCxnSpPr>
        <p:spPr>
          <a:xfrm flipH="1">
            <a:off x="7934375" y="2476575"/>
            <a:ext cx="124500" cy="1418100"/>
          </a:xfrm>
          <a:prstGeom prst="straightConnector1">
            <a:avLst/>
          </a:prstGeom>
          <a:noFill/>
          <a:ln cap="flat" cmpd="sng" w="19050">
            <a:solidFill>
              <a:schemeClr val="accent6"/>
            </a:solidFill>
            <a:prstDash val="solid"/>
            <a:round/>
            <a:headEnd len="med" w="med" type="none"/>
            <a:tailEnd len="med" w="med" type="none"/>
          </a:ln>
        </p:spPr>
      </p:cxnSp>
      <p:sp>
        <p:nvSpPr>
          <p:cNvPr id="612" name="Google Shape;612;p47"/>
          <p:cNvSpPr/>
          <p:nvPr/>
        </p:nvSpPr>
        <p:spPr>
          <a:xfrm>
            <a:off x="6554500" y="2751775"/>
            <a:ext cx="163200" cy="1035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 name="Google Shape;613;p47"/>
          <p:cNvCxnSpPr>
            <a:stCxn id="612" idx="2"/>
            <a:endCxn id="605" idx="3"/>
          </p:cNvCxnSpPr>
          <p:nvPr/>
        </p:nvCxnSpPr>
        <p:spPr>
          <a:xfrm flipH="1">
            <a:off x="3860500" y="2855275"/>
            <a:ext cx="2775600" cy="1360800"/>
          </a:xfrm>
          <a:prstGeom prst="straightConnector1">
            <a:avLst/>
          </a:prstGeom>
          <a:noFill/>
          <a:ln cap="flat" cmpd="sng" w="19050">
            <a:solidFill>
              <a:schemeClr val="accent6"/>
            </a:solidFill>
            <a:prstDash val="solid"/>
            <a:round/>
            <a:headEnd len="med" w="med" type="none"/>
            <a:tailEnd len="med" w="med" type="none"/>
          </a:ln>
        </p:spPr>
      </p:cxnSp>
      <p:sp>
        <p:nvSpPr>
          <p:cNvPr id="614" name="Google Shape;614;p47"/>
          <p:cNvSpPr/>
          <p:nvPr/>
        </p:nvSpPr>
        <p:spPr>
          <a:xfrm>
            <a:off x="5084375" y="2024875"/>
            <a:ext cx="199500" cy="141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5" name="Google Shape;615;p47"/>
          <p:cNvCxnSpPr>
            <a:stCxn id="614" idx="2"/>
          </p:cNvCxnSpPr>
          <p:nvPr/>
        </p:nvCxnSpPr>
        <p:spPr>
          <a:xfrm flipH="1">
            <a:off x="4825625" y="2166175"/>
            <a:ext cx="358500" cy="1817100"/>
          </a:xfrm>
          <a:prstGeom prst="straightConnector1">
            <a:avLst/>
          </a:prstGeom>
          <a:noFill/>
          <a:ln cap="flat" cmpd="sng" w="19050">
            <a:solidFill>
              <a:schemeClr val="accent2"/>
            </a:solidFill>
            <a:prstDash val="solid"/>
            <a:round/>
            <a:headEnd len="med" w="med" type="none"/>
            <a:tailEnd len="med" w="med" type="none"/>
          </a:ln>
        </p:spPr>
      </p:cxnSp>
      <p:sp>
        <p:nvSpPr>
          <p:cNvPr id="616" name="Google Shape;616;p47"/>
          <p:cNvSpPr/>
          <p:nvPr/>
        </p:nvSpPr>
        <p:spPr>
          <a:xfrm>
            <a:off x="4360175" y="3983275"/>
            <a:ext cx="875700" cy="2406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7"/>
          <p:cNvSpPr txBox="1"/>
          <p:nvPr/>
        </p:nvSpPr>
        <p:spPr>
          <a:xfrm>
            <a:off x="4320275" y="3942025"/>
            <a:ext cx="955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latin typeface="Malgun Gothic"/>
                <a:ea typeface="Malgun Gothic"/>
                <a:cs typeface="Malgun Gothic"/>
                <a:sym typeface="Malgun Gothic"/>
              </a:rPr>
              <a:t>기분 이모티콘</a:t>
            </a:r>
            <a:endParaRPr sz="900">
              <a:latin typeface="Malgun Gothic"/>
              <a:ea typeface="Malgun Gothic"/>
              <a:cs typeface="Malgun Gothic"/>
              <a:sym typeface="Malgun Gothic"/>
            </a:endParaRPr>
          </a:p>
        </p:txBody>
      </p:sp>
      <p:sp>
        <p:nvSpPr>
          <p:cNvPr id="618" name="Google Shape;618;p47"/>
          <p:cNvSpPr/>
          <p:nvPr/>
        </p:nvSpPr>
        <p:spPr>
          <a:xfrm>
            <a:off x="3384650" y="1736675"/>
            <a:ext cx="358500" cy="14781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9" name="Google Shape;619;p47"/>
          <p:cNvCxnSpPr>
            <a:stCxn id="618" idx="2"/>
          </p:cNvCxnSpPr>
          <p:nvPr/>
        </p:nvCxnSpPr>
        <p:spPr>
          <a:xfrm flipH="1">
            <a:off x="2756600" y="3214775"/>
            <a:ext cx="807300" cy="1108500"/>
          </a:xfrm>
          <a:prstGeom prst="straightConnector1">
            <a:avLst/>
          </a:prstGeom>
          <a:noFill/>
          <a:ln cap="flat" cmpd="sng" w="19050">
            <a:solidFill>
              <a:schemeClr val="accent2"/>
            </a:solidFill>
            <a:prstDash val="solid"/>
            <a:round/>
            <a:headEnd len="med" w="med" type="none"/>
            <a:tailEnd len="med" w="med" type="none"/>
          </a:ln>
        </p:spPr>
      </p:cxnSp>
      <p:sp>
        <p:nvSpPr>
          <p:cNvPr id="620" name="Google Shape;620;p47"/>
          <p:cNvSpPr/>
          <p:nvPr/>
        </p:nvSpPr>
        <p:spPr>
          <a:xfrm>
            <a:off x="2097275" y="4323275"/>
            <a:ext cx="1135500" cy="2406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48"/>
          <p:cNvPicPr preferRelativeResize="0"/>
          <p:nvPr/>
        </p:nvPicPr>
        <p:blipFill rotWithShape="1">
          <a:blip r:embed="rId3">
            <a:alphaModFix/>
          </a:blip>
          <a:srcRect b="0" l="0" r="0" t="0"/>
          <a:stretch/>
        </p:blipFill>
        <p:spPr>
          <a:xfrm rot="10800000">
            <a:off x="8651" y="-3700"/>
            <a:ext cx="9191099" cy="5150900"/>
          </a:xfrm>
          <a:prstGeom prst="rect">
            <a:avLst/>
          </a:prstGeom>
          <a:noFill/>
          <a:ln>
            <a:noFill/>
          </a:ln>
        </p:spPr>
      </p:pic>
      <p:pic>
        <p:nvPicPr>
          <p:cNvPr id="626" name="Google Shape;626;p48"/>
          <p:cNvPicPr preferRelativeResize="0"/>
          <p:nvPr/>
        </p:nvPicPr>
        <p:blipFill rotWithShape="1">
          <a:blip r:embed="rId4">
            <a:alphaModFix/>
          </a:blip>
          <a:srcRect b="0" l="0" r="0" t="0"/>
          <a:stretch/>
        </p:blipFill>
        <p:spPr>
          <a:xfrm>
            <a:off x="8019047" y="320621"/>
            <a:ext cx="510965" cy="103619"/>
          </a:xfrm>
          <a:prstGeom prst="rect">
            <a:avLst/>
          </a:prstGeom>
          <a:noFill/>
          <a:ln>
            <a:noFill/>
          </a:ln>
        </p:spPr>
      </p:pic>
      <p:sp>
        <p:nvSpPr>
          <p:cNvPr id="627" name="Google Shape;627;p48"/>
          <p:cNvSpPr txBox="1"/>
          <p:nvPr/>
        </p:nvSpPr>
        <p:spPr>
          <a:xfrm>
            <a:off x="609524" y="316948"/>
            <a:ext cx="23385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rgbClr val="3D3D3D"/>
                </a:solidFill>
                <a:latin typeface="Arial"/>
                <a:ea typeface="Arial"/>
                <a:cs typeface="Arial"/>
                <a:sym typeface="Arial"/>
              </a:rPr>
              <a:t>0</a:t>
            </a:r>
            <a:r>
              <a:rPr lang="ko" sz="1000">
                <a:solidFill>
                  <a:srgbClr val="3D3D3D"/>
                </a:solidFill>
              </a:rPr>
              <a:t>3</a:t>
            </a:r>
            <a:r>
              <a:rPr lang="ko" sz="1000">
                <a:solidFill>
                  <a:srgbClr val="3D3D3D"/>
                </a:solidFill>
                <a:latin typeface="Arial"/>
                <a:ea typeface="Arial"/>
                <a:cs typeface="Arial"/>
                <a:sym typeface="Arial"/>
              </a:rPr>
              <a:t> </a:t>
            </a:r>
            <a:r>
              <a:rPr lang="ko" sz="1000">
                <a:solidFill>
                  <a:srgbClr val="3D3D3D"/>
                </a:solidFill>
              </a:rPr>
              <a:t>서비스 구현</a:t>
            </a:r>
            <a:endParaRPr sz="900">
              <a:solidFill>
                <a:schemeClr val="dk1"/>
              </a:solidFill>
              <a:latin typeface="Malgun Gothic"/>
              <a:ea typeface="Malgun Gothic"/>
              <a:cs typeface="Malgun Gothic"/>
              <a:sym typeface="Malgun Gothic"/>
            </a:endParaRPr>
          </a:p>
        </p:txBody>
      </p:sp>
      <p:pic>
        <p:nvPicPr>
          <p:cNvPr id="628" name="Google Shape;628;p48"/>
          <p:cNvPicPr preferRelativeResize="0"/>
          <p:nvPr/>
        </p:nvPicPr>
        <p:blipFill>
          <a:blip r:embed="rId5">
            <a:alphaModFix/>
          </a:blip>
          <a:stretch>
            <a:fillRect/>
          </a:stretch>
        </p:blipFill>
        <p:spPr>
          <a:xfrm>
            <a:off x="8047575" y="80075"/>
            <a:ext cx="240550" cy="240550"/>
          </a:xfrm>
          <a:prstGeom prst="rect">
            <a:avLst/>
          </a:prstGeom>
          <a:noFill/>
          <a:ln>
            <a:noFill/>
          </a:ln>
        </p:spPr>
      </p:pic>
      <p:sp>
        <p:nvSpPr>
          <p:cNvPr id="629" name="Google Shape;629;p48"/>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
        <p:nvSpPr>
          <p:cNvPr id="630" name="Google Shape;630;p48"/>
          <p:cNvSpPr txBox="1"/>
          <p:nvPr/>
        </p:nvSpPr>
        <p:spPr>
          <a:xfrm>
            <a:off x="633325" y="609400"/>
            <a:ext cx="2370300" cy="3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2000">
                <a:solidFill>
                  <a:srgbClr val="3D3D3D"/>
                </a:solidFill>
                <a:latin typeface="Nanum Gothic"/>
                <a:ea typeface="Nanum Gothic"/>
                <a:cs typeface="Nanum Gothic"/>
                <a:sym typeface="Nanum Gothic"/>
              </a:rPr>
              <a:t>내 달력</a:t>
            </a:r>
            <a:endParaRPr b="1" sz="900">
              <a:solidFill>
                <a:schemeClr val="dk1"/>
              </a:solidFill>
              <a:latin typeface="Nanum Gothic"/>
              <a:ea typeface="Nanum Gothic"/>
              <a:cs typeface="Nanum Gothic"/>
              <a:sym typeface="Nanum Gothic"/>
            </a:endParaRPr>
          </a:p>
        </p:txBody>
      </p:sp>
      <p:sp>
        <p:nvSpPr>
          <p:cNvPr id="631" name="Google Shape;631;p48"/>
          <p:cNvSpPr txBox="1"/>
          <p:nvPr/>
        </p:nvSpPr>
        <p:spPr>
          <a:xfrm>
            <a:off x="1860300" y="723350"/>
            <a:ext cx="15426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chemeClr val="dk1"/>
                </a:solidFill>
                <a:latin typeface="Nanum Gothic"/>
                <a:ea typeface="Nanum Gothic"/>
                <a:cs typeface="Nanum Gothic"/>
                <a:sym typeface="Nanum Gothic"/>
              </a:rPr>
              <a:t>작성한 감정 출력</a:t>
            </a:r>
            <a:endParaRPr sz="1000">
              <a:solidFill>
                <a:schemeClr val="dk1"/>
              </a:solidFill>
              <a:latin typeface="Nanum Gothic"/>
              <a:ea typeface="Nanum Gothic"/>
              <a:cs typeface="Nanum Gothic"/>
              <a:sym typeface="Nanum Gothic"/>
            </a:endParaRPr>
          </a:p>
        </p:txBody>
      </p:sp>
      <p:cxnSp>
        <p:nvCxnSpPr>
          <p:cNvPr id="632" name="Google Shape;632;p48"/>
          <p:cNvCxnSpPr/>
          <p:nvPr/>
        </p:nvCxnSpPr>
        <p:spPr>
          <a:xfrm>
            <a:off x="1597200" y="834950"/>
            <a:ext cx="263100" cy="0"/>
          </a:xfrm>
          <a:prstGeom prst="straightConnector1">
            <a:avLst/>
          </a:prstGeom>
          <a:noFill/>
          <a:ln cap="flat" cmpd="sng" w="19050">
            <a:solidFill>
              <a:schemeClr val="dk2"/>
            </a:solidFill>
            <a:prstDash val="solid"/>
            <a:round/>
            <a:headEnd len="med" w="med" type="none"/>
            <a:tailEnd len="med" w="med" type="none"/>
          </a:ln>
        </p:spPr>
      </p:cxnSp>
      <p:pic>
        <p:nvPicPr>
          <p:cNvPr id="633" name="Google Shape;633;p48"/>
          <p:cNvPicPr preferRelativeResize="0"/>
          <p:nvPr/>
        </p:nvPicPr>
        <p:blipFill>
          <a:blip r:embed="rId6">
            <a:alphaModFix/>
          </a:blip>
          <a:stretch>
            <a:fillRect/>
          </a:stretch>
        </p:blipFill>
        <p:spPr>
          <a:xfrm>
            <a:off x="1811449" y="1264875"/>
            <a:ext cx="5585525" cy="3343025"/>
          </a:xfrm>
          <a:prstGeom prst="rect">
            <a:avLst/>
          </a:prstGeom>
          <a:noFill/>
          <a:ln>
            <a:noFill/>
          </a:ln>
        </p:spPr>
      </p:pic>
      <p:sp>
        <p:nvSpPr>
          <p:cNvPr id="634" name="Google Shape;634;p48"/>
          <p:cNvSpPr/>
          <p:nvPr/>
        </p:nvSpPr>
        <p:spPr>
          <a:xfrm>
            <a:off x="5700925" y="1621600"/>
            <a:ext cx="486900" cy="314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8"/>
          <p:cNvSpPr txBox="1"/>
          <p:nvPr/>
        </p:nvSpPr>
        <p:spPr>
          <a:xfrm>
            <a:off x="657950" y="1730275"/>
            <a:ext cx="115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cxnSp>
        <p:nvCxnSpPr>
          <p:cNvPr id="636" name="Google Shape;636;p48"/>
          <p:cNvCxnSpPr>
            <a:stCxn id="634" idx="3"/>
            <a:endCxn id="637" idx="1"/>
          </p:cNvCxnSpPr>
          <p:nvPr/>
        </p:nvCxnSpPr>
        <p:spPr>
          <a:xfrm flipH="1" rot="10800000">
            <a:off x="6187825" y="1770850"/>
            <a:ext cx="1183500" cy="78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48"/>
          <p:cNvSpPr txBox="1"/>
          <p:nvPr/>
        </p:nvSpPr>
        <p:spPr>
          <a:xfrm>
            <a:off x="7334975" y="1669900"/>
            <a:ext cx="79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637" name="Google Shape;637;p48"/>
          <p:cNvSpPr txBox="1"/>
          <p:nvPr/>
        </p:nvSpPr>
        <p:spPr>
          <a:xfrm>
            <a:off x="7371325" y="1624750"/>
            <a:ext cx="648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latin typeface="Malgun Gothic"/>
                <a:ea typeface="Malgun Gothic"/>
                <a:cs typeface="Malgun Gothic"/>
                <a:sym typeface="Malgun Gothic"/>
              </a:rPr>
              <a:t>날짜 이동</a:t>
            </a:r>
            <a:endParaRPr b="1" sz="700">
              <a:latin typeface="Malgun Gothic"/>
              <a:ea typeface="Malgun Gothic"/>
              <a:cs typeface="Malgun Gothic"/>
              <a:sym typeface="Malgun Gothic"/>
            </a:endParaRPr>
          </a:p>
        </p:txBody>
      </p:sp>
      <p:sp>
        <p:nvSpPr>
          <p:cNvPr id="639" name="Google Shape;639;p48"/>
          <p:cNvSpPr/>
          <p:nvPr/>
        </p:nvSpPr>
        <p:spPr>
          <a:xfrm>
            <a:off x="2388150" y="4237100"/>
            <a:ext cx="1620300" cy="314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8"/>
          <p:cNvSpPr txBox="1"/>
          <p:nvPr/>
        </p:nvSpPr>
        <p:spPr>
          <a:xfrm>
            <a:off x="579600" y="4240250"/>
            <a:ext cx="13959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ko" sz="700">
                <a:latin typeface="Malgun Gothic"/>
                <a:ea typeface="Malgun Gothic"/>
                <a:cs typeface="Malgun Gothic"/>
                <a:sym typeface="Malgun Gothic"/>
              </a:rPr>
              <a:t>이달에 저장한 일기 목록 출력</a:t>
            </a:r>
            <a:endParaRPr b="1" sz="700">
              <a:latin typeface="Malgun Gothic"/>
              <a:ea typeface="Malgun Gothic"/>
              <a:cs typeface="Malgun Gothic"/>
              <a:sym typeface="Malgun Gothic"/>
            </a:endParaRPr>
          </a:p>
        </p:txBody>
      </p:sp>
      <p:cxnSp>
        <p:nvCxnSpPr>
          <p:cNvPr id="641" name="Google Shape;641;p48"/>
          <p:cNvCxnSpPr>
            <a:stCxn id="639" idx="1"/>
            <a:endCxn id="640" idx="3"/>
          </p:cNvCxnSpPr>
          <p:nvPr/>
        </p:nvCxnSpPr>
        <p:spPr>
          <a:xfrm rot="10800000">
            <a:off x="1975650" y="4386350"/>
            <a:ext cx="412500" cy="7800"/>
          </a:xfrm>
          <a:prstGeom prst="straightConnector1">
            <a:avLst/>
          </a:prstGeom>
          <a:noFill/>
          <a:ln cap="flat" cmpd="sng" w="9525">
            <a:solidFill>
              <a:schemeClr val="dk2"/>
            </a:solidFill>
            <a:prstDash val="solid"/>
            <a:round/>
            <a:headEnd len="med" w="med" type="none"/>
            <a:tailEnd len="med" w="med" type="none"/>
          </a:ln>
        </p:spPr>
      </p:cxnSp>
      <p:sp>
        <p:nvSpPr>
          <p:cNvPr id="642" name="Google Shape;642;p48"/>
          <p:cNvSpPr txBox="1"/>
          <p:nvPr/>
        </p:nvSpPr>
        <p:spPr>
          <a:xfrm>
            <a:off x="519225" y="3213425"/>
            <a:ext cx="1292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ko" sz="700">
                <a:latin typeface="Malgun Gothic"/>
                <a:ea typeface="Malgun Gothic"/>
                <a:cs typeface="Malgun Gothic"/>
                <a:sym typeface="Malgun Gothic"/>
              </a:rPr>
              <a:t>오늘 날짜와 기분 표시</a:t>
            </a:r>
            <a:endParaRPr b="1" sz="700">
              <a:latin typeface="Malgun Gothic"/>
              <a:ea typeface="Malgun Gothic"/>
              <a:cs typeface="Malgun Gothic"/>
              <a:sym typeface="Malgun Gothic"/>
            </a:endParaRPr>
          </a:p>
        </p:txBody>
      </p:sp>
      <p:sp>
        <p:nvSpPr>
          <p:cNvPr id="643" name="Google Shape;643;p48"/>
          <p:cNvSpPr/>
          <p:nvPr/>
        </p:nvSpPr>
        <p:spPr>
          <a:xfrm>
            <a:off x="3323850" y="3247025"/>
            <a:ext cx="425100" cy="240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 name="Google Shape;644;p48"/>
          <p:cNvCxnSpPr>
            <a:stCxn id="643" idx="1"/>
            <a:endCxn id="642" idx="3"/>
          </p:cNvCxnSpPr>
          <p:nvPr/>
        </p:nvCxnSpPr>
        <p:spPr>
          <a:xfrm rot="10800000">
            <a:off x="1811250" y="3359525"/>
            <a:ext cx="1512600" cy="7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49"/>
          <p:cNvPicPr preferRelativeResize="0"/>
          <p:nvPr/>
        </p:nvPicPr>
        <p:blipFill rotWithShape="1">
          <a:blip r:embed="rId3">
            <a:alphaModFix/>
          </a:blip>
          <a:srcRect b="0" l="0" r="0" t="0"/>
          <a:stretch/>
        </p:blipFill>
        <p:spPr>
          <a:xfrm rot="10800000">
            <a:off x="2" y="-3700"/>
            <a:ext cx="9162098" cy="5150900"/>
          </a:xfrm>
          <a:prstGeom prst="rect">
            <a:avLst/>
          </a:prstGeom>
          <a:noFill/>
          <a:ln>
            <a:noFill/>
          </a:ln>
        </p:spPr>
      </p:pic>
      <p:pic>
        <p:nvPicPr>
          <p:cNvPr id="650" name="Google Shape;650;p49"/>
          <p:cNvPicPr preferRelativeResize="0"/>
          <p:nvPr/>
        </p:nvPicPr>
        <p:blipFill rotWithShape="1">
          <a:blip r:embed="rId4">
            <a:alphaModFix/>
          </a:blip>
          <a:srcRect b="0" l="0" r="0" t="0"/>
          <a:stretch/>
        </p:blipFill>
        <p:spPr>
          <a:xfrm>
            <a:off x="8019047" y="320621"/>
            <a:ext cx="510965" cy="103619"/>
          </a:xfrm>
          <a:prstGeom prst="rect">
            <a:avLst/>
          </a:prstGeom>
          <a:noFill/>
          <a:ln>
            <a:noFill/>
          </a:ln>
        </p:spPr>
      </p:pic>
      <p:sp>
        <p:nvSpPr>
          <p:cNvPr id="651" name="Google Shape;651;p49"/>
          <p:cNvSpPr txBox="1"/>
          <p:nvPr/>
        </p:nvSpPr>
        <p:spPr>
          <a:xfrm>
            <a:off x="609524" y="316948"/>
            <a:ext cx="23385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rgbClr val="3D3D3D"/>
                </a:solidFill>
                <a:latin typeface="Arial"/>
                <a:ea typeface="Arial"/>
                <a:cs typeface="Arial"/>
                <a:sym typeface="Arial"/>
              </a:rPr>
              <a:t>0</a:t>
            </a:r>
            <a:r>
              <a:rPr lang="ko" sz="1000">
                <a:solidFill>
                  <a:srgbClr val="3D3D3D"/>
                </a:solidFill>
              </a:rPr>
              <a:t>3</a:t>
            </a:r>
            <a:r>
              <a:rPr lang="ko" sz="1000">
                <a:solidFill>
                  <a:srgbClr val="3D3D3D"/>
                </a:solidFill>
                <a:latin typeface="Arial"/>
                <a:ea typeface="Arial"/>
                <a:cs typeface="Arial"/>
                <a:sym typeface="Arial"/>
              </a:rPr>
              <a:t> </a:t>
            </a:r>
            <a:r>
              <a:rPr lang="ko" sz="1000">
                <a:solidFill>
                  <a:srgbClr val="3D3D3D"/>
                </a:solidFill>
              </a:rPr>
              <a:t>서비스 구현</a:t>
            </a:r>
            <a:endParaRPr sz="900">
              <a:solidFill>
                <a:schemeClr val="dk1"/>
              </a:solidFill>
              <a:latin typeface="Malgun Gothic"/>
              <a:ea typeface="Malgun Gothic"/>
              <a:cs typeface="Malgun Gothic"/>
              <a:sym typeface="Malgun Gothic"/>
            </a:endParaRPr>
          </a:p>
        </p:txBody>
      </p:sp>
      <p:pic>
        <p:nvPicPr>
          <p:cNvPr id="652" name="Google Shape;652;p49"/>
          <p:cNvPicPr preferRelativeResize="0"/>
          <p:nvPr/>
        </p:nvPicPr>
        <p:blipFill>
          <a:blip r:embed="rId5">
            <a:alphaModFix/>
          </a:blip>
          <a:stretch>
            <a:fillRect/>
          </a:stretch>
        </p:blipFill>
        <p:spPr>
          <a:xfrm>
            <a:off x="8047575" y="80075"/>
            <a:ext cx="240550" cy="240550"/>
          </a:xfrm>
          <a:prstGeom prst="rect">
            <a:avLst/>
          </a:prstGeom>
          <a:noFill/>
          <a:ln>
            <a:noFill/>
          </a:ln>
        </p:spPr>
      </p:pic>
      <p:sp>
        <p:nvSpPr>
          <p:cNvPr id="653" name="Google Shape;653;p49"/>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
        <p:nvSpPr>
          <p:cNvPr id="654" name="Google Shape;654;p49"/>
          <p:cNvSpPr txBox="1"/>
          <p:nvPr/>
        </p:nvSpPr>
        <p:spPr>
          <a:xfrm>
            <a:off x="633325" y="609400"/>
            <a:ext cx="2370300" cy="3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2000">
                <a:solidFill>
                  <a:srgbClr val="3D3D3D"/>
                </a:solidFill>
                <a:latin typeface="Nanum Gothic"/>
                <a:ea typeface="Nanum Gothic"/>
                <a:cs typeface="Nanum Gothic"/>
                <a:sym typeface="Nanum Gothic"/>
              </a:rPr>
              <a:t>통계</a:t>
            </a:r>
            <a:endParaRPr b="1" sz="900">
              <a:solidFill>
                <a:schemeClr val="dk1"/>
              </a:solidFill>
              <a:latin typeface="Nanum Gothic"/>
              <a:ea typeface="Nanum Gothic"/>
              <a:cs typeface="Nanum Gothic"/>
              <a:sym typeface="Nanum Gothic"/>
            </a:endParaRPr>
          </a:p>
        </p:txBody>
      </p:sp>
      <p:sp>
        <p:nvSpPr>
          <p:cNvPr id="655" name="Google Shape;655;p49"/>
          <p:cNvSpPr txBox="1"/>
          <p:nvPr/>
        </p:nvSpPr>
        <p:spPr>
          <a:xfrm>
            <a:off x="1514025" y="723350"/>
            <a:ext cx="15426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chemeClr val="dk1"/>
                </a:solidFill>
                <a:latin typeface="Nanum Gothic"/>
                <a:ea typeface="Nanum Gothic"/>
                <a:cs typeface="Nanum Gothic"/>
                <a:sym typeface="Nanum Gothic"/>
              </a:rPr>
              <a:t>요일</a:t>
            </a:r>
            <a:r>
              <a:rPr lang="ko" sz="1000">
                <a:solidFill>
                  <a:schemeClr val="dk1"/>
                </a:solidFill>
                <a:latin typeface="Nanum Gothic"/>
                <a:ea typeface="Nanum Gothic"/>
                <a:cs typeface="Nanum Gothic"/>
                <a:sym typeface="Nanum Gothic"/>
              </a:rPr>
              <a:t>별 감정 통계:기분</a:t>
            </a:r>
            <a:endParaRPr sz="1000">
              <a:solidFill>
                <a:schemeClr val="dk1"/>
              </a:solidFill>
              <a:latin typeface="Nanum Gothic"/>
              <a:ea typeface="Nanum Gothic"/>
              <a:cs typeface="Nanum Gothic"/>
              <a:sym typeface="Nanum Gothic"/>
            </a:endParaRPr>
          </a:p>
        </p:txBody>
      </p:sp>
      <p:pic>
        <p:nvPicPr>
          <p:cNvPr id="656" name="Google Shape;656;p49"/>
          <p:cNvPicPr preferRelativeResize="0"/>
          <p:nvPr/>
        </p:nvPicPr>
        <p:blipFill>
          <a:blip r:embed="rId6">
            <a:alphaModFix/>
          </a:blip>
          <a:stretch>
            <a:fillRect/>
          </a:stretch>
        </p:blipFill>
        <p:spPr>
          <a:xfrm>
            <a:off x="415225" y="1436674"/>
            <a:ext cx="5995077" cy="2950301"/>
          </a:xfrm>
          <a:prstGeom prst="rect">
            <a:avLst/>
          </a:prstGeom>
          <a:noFill/>
          <a:ln>
            <a:noFill/>
          </a:ln>
        </p:spPr>
      </p:pic>
      <p:sp>
        <p:nvSpPr>
          <p:cNvPr id="657" name="Google Shape;657;p49"/>
          <p:cNvSpPr/>
          <p:nvPr/>
        </p:nvSpPr>
        <p:spPr>
          <a:xfrm>
            <a:off x="4379000" y="2102175"/>
            <a:ext cx="1955100" cy="223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8" name="Google Shape;658;p49"/>
          <p:cNvPicPr preferRelativeResize="0"/>
          <p:nvPr/>
        </p:nvPicPr>
        <p:blipFill>
          <a:blip r:embed="rId7">
            <a:alphaModFix/>
          </a:blip>
          <a:stretch>
            <a:fillRect/>
          </a:stretch>
        </p:blipFill>
        <p:spPr>
          <a:xfrm>
            <a:off x="6334100" y="3141353"/>
            <a:ext cx="886925" cy="614196"/>
          </a:xfrm>
          <a:prstGeom prst="rect">
            <a:avLst/>
          </a:prstGeom>
          <a:noFill/>
          <a:ln>
            <a:noFill/>
          </a:ln>
        </p:spPr>
      </p:pic>
      <p:sp>
        <p:nvSpPr>
          <p:cNvPr id="659" name="Google Shape;659;p49"/>
          <p:cNvSpPr/>
          <p:nvPr/>
        </p:nvSpPr>
        <p:spPr>
          <a:xfrm>
            <a:off x="1822750" y="2463850"/>
            <a:ext cx="3261600" cy="1969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 name="Google Shape;660;p49"/>
          <p:cNvCxnSpPr>
            <a:stCxn id="659" idx="3"/>
          </p:cNvCxnSpPr>
          <p:nvPr/>
        </p:nvCxnSpPr>
        <p:spPr>
          <a:xfrm>
            <a:off x="5084350" y="3448450"/>
            <a:ext cx="1139700" cy="0"/>
          </a:xfrm>
          <a:prstGeom prst="straightConnector1">
            <a:avLst/>
          </a:prstGeom>
          <a:noFill/>
          <a:ln cap="flat" cmpd="sng" w="19050">
            <a:solidFill>
              <a:schemeClr val="dk2"/>
            </a:solidFill>
            <a:prstDash val="solid"/>
            <a:round/>
            <a:headEnd len="med" w="med" type="none"/>
            <a:tailEnd len="med" w="med" type="none"/>
          </a:ln>
        </p:spPr>
      </p:cxnSp>
      <p:cxnSp>
        <p:nvCxnSpPr>
          <p:cNvPr id="661" name="Google Shape;661;p49"/>
          <p:cNvCxnSpPr/>
          <p:nvPr/>
        </p:nvCxnSpPr>
        <p:spPr>
          <a:xfrm>
            <a:off x="6334100" y="2213775"/>
            <a:ext cx="1139700" cy="0"/>
          </a:xfrm>
          <a:prstGeom prst="straightConnector1">
            <a:avLst/>
          </a:prstGeom>
          <a:noFill/>
          <a:ln cap="flat" cmpd="sng" w="19050">
            <a:solidFill>
              <a:schemeClr val="dk2"/>
            </a:solidFill>
            <a:prstDash val="solid"/>
            <a:round/>
            <a:headEnd len="med" w="med" type="none"/>
            <a:tailEnd len="med" w="med" type="none"/>
          </a:ln>
        </p:spPr>
      </p:cxnSp>
      <p:sp>
        <p:nvSpPr>
          <p:cNvPr id="662" name="Google Shape;662;p49"/>
          <p:cNvSpPr txBox="1"/>
          <p:nvPr/>
        </p:nvSpPr>
        <p:spPr>
          <a:xfrm>
            <a:off x="7510202" y="2052225"/>
            <a:ext cx="1452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900">
                <a:latin typeface="Nanum Gothic"/>
                <a:ea typeface="Nanum Gothic"/>
                <a:cs typeface="Nanum Gothic"/>
                <a:sym typeface="Nanum Gothic"/>
              </a:rPr>
              <a:t>날짜 선택</a:t>
            </a:r>
            <a:endParaRPr b="1" sz="900">
              <a:latin typeface="Nanum Gothic"/>
              <a:ea typeface="Nanum Gothic"/>
              <a:cs typeface="Nanum Gothic"/>
              <a:sym typeface="Nanum Gothic"/>
            </a:endParaRPr>
          </a:p>
          <a:p>
            <a:pPr indent="0" lvl="0" marL="0" rtl="0" algn="l">
              <a:spcBef>
                <a:spcPts val="0"/>
              </a:spcBef>
              <a:spcAft>
                <a:spcPts val="0"/>
              </a:spcAft>
              <a:buNone/>
            </a:pPr>
            <a:r>
              <a:rPr b="1" lang="ko" sz="700">
                <a:latin typeface="Nanum Gothic"/>
                <a:ea typeface="Nanum Gothic"/>
                <a:cs typeface="Nanum Gothic"/>
                <a:sym typeface="Nanum Gothic"/>
              </a:rPr>
              <a:t>- GET(Default) : 오늘 날짜</a:t>
            </a:r>
            <a:endParaRPr b="1" sz="700">
              <a:latin typeface="Nanum Gothic"/>
              <a:ea typeface="Nanum Gothic"/>
              <a:cs typeface="Nanum Gothic"/>
              <a:sym typeface="Nanum Gothic"/>
            </a:endParaRPr>
          </a:p>
          <a:p>
            <a:pPr indent="0" lvl="0" marL="0" rtl="0" algn="l">
              <a:spcBef>
                <a:spcPts val="0"/>
              </a:spcBef>
              <a:spcAft>
                <a:spcPts val="0"/>
              </a:spcAft>
              <a:buNone/>
            </a:pPr>
            <a:r>
              <a:rPr b="1" lang="ko" sz="700">
                <a:latin typeface="Nanum Gothic"/>
                <a:ea typeface="Nanum Gothic"/>
                <a:cs typeface="Nanum Gothic"/>
                <a:sym typeface="Nanum Gothic"/>
              </a:rPr>
              <a:t>- POST : 입력 날짜</a:t>
            </a:r>
            <a:endParaRPr b="1" sz="700">
              <a:latin typeface="Nanum Gothic"/>
              <a:ea typeface="Nanum Gothic"/>
              <a:cs typeface="Nanum Gothic"/>
              <a:sym typeface="Nanum Gothic"/>
            </a:endParaRPr>
          </a:p>
          <a:p>
            <a:pPr indent="0" lvl="0" marL="0" rtl="0" algn="l">
              <a:spcBef>
                <a:spcPts val="0"/>
              </a:spcBef>
              <a:spcAft>
                <a:spcPts val="0"/>
              </a:spcAft>
              <a:buNone/>
            </a:pPr>
            <a:r>
              <a:t/>
            </a:r>
            <a:endParaRPr b="1" sz="700">
              <a:latin typeface="Nanum Gothic"/>
              <a:ea typeface="Nanum Gothic"/>
              <a:cs typeface="Nanum Gothic"/>
              <a:sym typeface="Nanum Gothic"/>
            </a:endParaRPr>
          </a:p>
          <a:p>
            <a:pPr indent="0" lvl="0" marL="0" rtl="0" algn="l">
              <a:spcBef>
                <a:spcPts val="0"/>
              </a:spcBef>
              <a:spcAft>
                <a:spcPts val="0"/>
              </a:spcAft>
              <a:buNone/>
            </a:pPr>
            <a:r>
              <a:rPr b="1" lang="ko" sz="900">
                <a:latin typeface="Nanum Gothic"/>
                <a:ea typeface="Nanum Gothic"/>
                <a:cs typeface="Nanum Gothic"/>
                <a:sym typeface="Nanum Gothic"/>
              </a:rPr>
              <a:t>AXIOS 사용</a:t>
            </a:r>
            <a:endParaRPr b="1" sz="900">
              <a:latin typeface="Nanum Gothic"/>
              <a:ea typeface="Nanum Gothic"/>
              <a:cs typeface="Nanum Gothic"/>
              <a:sym typeface="Nanum Gothic"/>
            </a:endParaRPr>
          </a:p>
          <a:p>
            <a:pPr indent="0" lvl="0" marL="0" rtl="0" algn="l">
              <a:spcBef>
                <a:spcPts val="0"/>
              </a:spcBef>
              <a:spcAft>
                <a:spcPts val="0"/>
              </a:spcAft>
              <a:buNone/>
            </a:pPr>
            <a:r>
              <a:t/>
            </a:r>
            <a:endParaRPr b="1" sz="900">
              <a:latin typeface="Nanum Gothic"/>
              <a:ea typeface="Nanum Gothic"/>
              <a:cs typeface="Nanum Gothic"/>
              <a:sym typeface="Nanum Gothic"/>
            </a:endParaRPr>
          </a:p>
          <a:p>
            <a:pPr indent="0" lvl="0" marL="0" rtl="0" algn="l">
              <a:spcBef>
                <a:spcPts val="0"/>
              </a:spcBef>
              <a:spcAft>
                <a:spcPts val="0"/>
              </a:spcAft>
              <a:buNone/>
            </a:pPr>
            <a:r>
              <a:rPr b="1" lang="ko" sz="900">
                <a:latin typeface="Nanum Gothic"/>
                <a:ea typeface="Nanum Gothic"/>
                <a:cs typeface="Nanum Gothic"/>
                <a:sym typeface="Nanum Gothic"/>
              </a:rPr>
              <a:t>DB</a:t>
            </a:r>
            <a:endParaRPr b="1" sz="900">
              <a:latin typeface="Nanum Gothic"/>
              <a:ea typeface="Nanum Gothic"/>
              <a:cs typeface="Nanum Gothic"/>
              <a:sym typeface="Nanum Gothic"/>
            </a:endParaRPr>
          </a:p>
          <a:p>
            <a:pPr indent="0" lvl="0" marL="0" rtl="0" algn="l">
              <a:spcBef>
                <a:spcPts val="0"/>
              </a:spcBef>
              <a:spcAft>
                <a:spcPts val="0"/>
              </a:spcAft>
              <a:buNone/>
            </a:pPr>
            <a:r>
              <a:rPr b="1" lang="ko" sz="700">
                <a:latin typeface="Nanum Gothic"/>
                <a:ea typeface="Nanum Gothic"/>
                <a:cs typeface="Nanum Gothic"/>
                <a:sym typeface="Nanum Gothic"/>
              </a:rPr>
              <a:t>- </a:t>
            </a:r>
            <a:r>
              <a:rPr b="1" lang="ko" sz="900">
                <a:latin typeface="Nanum Gothic"/>
                <a:ea typeface="Nanum Gothic"/>
                <a:cs typeface="Nanum Gothic"/>
                <a:sym typeface="Nanum Gothic"/>
              </a:rPr>
              <a:t>Statistics</a:t>
            </a:r>
            <a:endParaRPr b="1" sz="900">
              <a:latin typeface="Nanum Gothic"/>
              <a:ea typeface="Nanum Gothic"/>
              <a:cs typeface="Nanum Gothic"/>
              <a:sym typeface="Nanum Gothic"/>
            </a:endParaRPr>
          </a:p>
        </p:txBody>
      </p:sp>
      <p:cxnSp>
        <p:nvCxnSpPr>
          <p:cNvPr id="663" name="Google Shape;663;p49"/>
          <p:cNvCxnSpPr/>
          <p:nvPr/>
        </p:nvCxnSpPr>
        <p:spPr>
          <a:xfrm>
            <a:off x="1250925" y="834950"/>
            <a:ext cx="263100" cy="0"/>
          </a:xfrm>
          <a:prstGeom prst="straightConnector1">
            <a:avLst/>
          </a:prstGeom>
          <a:noFill/>
          <a:ln cap="flat" cmpd="sng" w="19050">
            <a:solidFill>
              <a:schemeClr val="dk2"/>
            </a:solidFill>
            <a:prstDash val="solid"/>
            <a:round/>
            <a:headEnd len="med" w="med" type="none"/>
            <a:tailEnd len="med" w="med" type="none"/>
          </a:ln>
        </p:spPr>
      </p:cxnSp>
      <p:sp>
        <p:nvSpPr>
          <p:cNvPr id="664" name="Google Shape;664;p49"/>
          <p:cNvSpPr txBox="1"/>
          <p:nvPr/>
        </p:nvSpPr>
        <p:spPr>
          <a:xfrm>
            <a:off x="6334102" y="3615950"/>
            <a:ext cx="145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900">
                <a:latin typeface="Nanum Gothic"/>
                <a:ea typeface="Nanum Gothic"/>
                <a:cs typeface="Nanum Gothic"/>
                <a:sym typeface="Nanum Gothic"/>
              </a:rPr>
              <a:t>Pie 형식</a:t>
            </a:r>
            <a:endParaRPr b="1" sz="900">
              <a:latin typeface="Nanum Gothic"/>
              <a:ea typeface="Nanum Gothic"/>
              <a:cs typeface="Nanum Gothic"/>
              <a:sym typeface="Nanum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50"/>
          <p:cNvPicPr preferRelativeResize="0"/>
          <p:nvPr/>
        </p:nvPicPr>
        <p:blipFill rotWithShape="1">
          <a:blip r:embed="rId3">
            <a:alphaModFix/>
          </a:blip>
          <a:srcRect b="0" l="0" r="0" t="0"/>
          <a:stretch/>
        </p:blipFill>
        <p:spPr>
          <a:xfrm rot="10800000">
            <a:off x="2" y="-3700"/>
            <a:ext cx="9162098" cy="5150900"/>
          </a:xfrm>
          <a:prstGeom prst="rect">
            <a:avLst/>
          </a:prstGeom>
          <a:noFill/>
          <a:ln>
            <a:noFill/>
          </a:ln>
        </p:spPr>
      </p:pic>
      <p:pic>
        <p:nvPicPr>
          <p:cNvPr id="670" name="Google Shape;670;p50"/>
          <p:cNvPicPr preferRelativeResize="0"/>
          <p:nvPr/>
        </p:nvPicPr>
        <p:blipFill rotWithShape="1">
          <a:blip r:embed="rId4">
            <a:alphaModFix/>
          </a:blip>
          <a:srcRect b="0" l="900" r="-900" t="0"/>
          <a:stretch/>
        </p:blipFill>
        <p:spPr>
          <a:xfrm>
            <a:off x="643288" y="1296200"/>
            <a:ext cx="5772924" cy="3214225"/>
          </a:xfrm>
          <a:prstGeom prst="rect">
            <a:avLst/>
          </a:prstGeom>
          <a:noFill/>
          <a:ln>
            <a:noFill/>
          </a:ln>
        </p:spPr>
      </p:pic>
      <p:pic>
        <p:nvPicPr>
          <p:cNvPr id="671" name="Google Shape;671;p50"/>
          <p:cNvPicPr preferRelativeResize="0"/>
          <p:nvPr/>
        </p:nvPicPr>
        <p:blipFill rotWithShape="1">
          <a:blip r:embed="rId5">
            <a:alphaModFix/>
          </a:blip>
          <a:srcRect b="0" l="0" r="0" t="0"/>
          <a:stretch/>
        </p:blipFill>
        <p:spPr>
          <a:xfrm>
            <a:off x="8019047" y="320621"/>
            <a:ext cx="510965" cy="103619"/>
          </a:xfrm>
          <a:prstGeom prst="rect">
            <a:avLst/>
          </a:prstGeom>
          <a:noFill/>
          <a:ln>
            <a:noFill/>
          </a:ln>
        </p:spPr>
      </p:pic>
      <p:sp>
        <p:nvSpPr>
          <p:cNvPr id="672" name="Google Shape;672;p50"/>
          <p:cNvSpPr txBox="1"/>
          <p:nvPr/>
        </p:nvSpPr>
        <p:spPr>
          <a:xfrm>
            <a:off x="609524" y="316948"/>
            <a:ext cx="23385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rgbClr val="3D3D3D"/>
                </a:solidFill>
                <a:latin typeface="Arial"/>
                <a:ea typeface="Arial"/>
                <a:cs typeface="Arial"/>
                <a:sym typeface="Arial"/>
              </a:rPr>
              <a:t>0</a:t>
            </a:r>
            <a:r>
              <a:rPr lang="ko" sz="1000">
                <a:solidFill>
                  <a:srgbClr val="3D3D3D"/>
                </a:solidFill>
              </a:rPr>
              <a:t>3</a:t>
            </a:r>
            <a:r>
              <a:rPr lang="ko" sz="1000">
                <a:solidFill>
                  <a:srgbClr val="3D3D3D"/>
                </a:solidFill>
                <a:latin typeface="Arial"/>
                <a:ea typeface="Arial"/>
                <a:cs typeface="Arial"/>
                <a:sym typeface="Arial"/>
              </a:rPr>
              <a:t> </a:t>
            </a:r>
            <a:r>
              <a:rPr lang="ko" sz="1000">
                <a:solidFill>
                  <a:srgbClr val="3D3D3D"/>
                </a:solidFill>
              </a:rPr>
              <a:t>서비스 구현</a:t>
            </a:r>
            <a:endParaRPr sz="900">
              <a:solidFill>
                <a:schemeClr val="dk1"/>
              </a:solidFill>
              <a:latin typeface="Malgun Gothic"/>
              <a:ea typeface="Malgun Gothic"/>
              <a:cs typeface="Malgun Gothic"/>
              <a:sym typeface="Malgun Gothic"/>
            </a:endParaRPr>
          </a:p>
        </p:txBody>
      </p:sp>
      <p:pic>
        <p:nvPicPr>
          <p:cNvPr id="673" name="Google Shape;673;p50"/>
          <p:cNvPicPr preferRelativeResize="0"/>
          <p:nvPr/>
        </p:nvPicPr>
        <p:blipFill>
          <a:blip r:embed="rId6">
            <a:alphaModFix/>
          </a:blip>
          <a:stretch>
            <a:fillRect/>
          </a:stretch>
        </p:blipFill>
        <p:spPr>
          <a:xfrm>
            <a:off x="8047575" y="80075"/>
            <a:ext cx="240550" cy="240550"/>
          </a:xfrm>
          <a:prstGeom prst="rect">
            <a:avLst/>
          </a:prstGeom>
          <a:noFill/>
          <a:ln>
            <a:noFill/>
          </a:ln>
        </p:spPr>
      </p:pic>
      <p:sp>
        <p:nvSpPr>
          <p:cNvPr id="674" name="Google Shape;674;p50"/>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
        <p:nvSpPr>
          <p:cNvPr id="675" name="Google Shape;675;p50"/>
          <p:cNvSpPr txBox="1"/>
          <p:nvPr/>
        </p:nvSpPr>
        <p:spPr>
          <a:xfrm>
            <a:off x="633325" y="609400"/>
            <a:ext cx="2370300" cy="3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2000">
                <a:solidFill>
                  <a:srgbClr val="3D3D3D"/>
                </a:solidFill>
                <a:latin typeface="Nanum Gothic"/>
                <a:ea typeface="Nanum Gothic"/>
                <a:cs typeface="Nanum Gothic"/>
                <a:sym typeface="Nanum Gothic"/>
              </a:rPr>
              <a:t>통계</a:t>
            </a:r>
            <a:endParaRPr b="1" sz="900">
              <a:solidFill>
                <a:schemeClr val="dk1"/>
              </a:solidFill>
              <a:latin typeface="Nanum Gothic"/>
              <a:ea typeface="Nanum Gothic"/>
              <a:cs typeface="Nanum Gothic"/>
              <a:sym typeface="Nanum Gothic"/>
            </a:endParaRPr>
          </a:p>
        </p:txBody>
      </p:sp>
      <p:sp>
        <p:nvSpPr>
          <p:cNvPr id="676" name="Google Shape;676;p50"/>
          <p:cNvSpPr txBox="1"/>
          <p:nvPr/>
        </p:nvSpPr>
        <p:spPr>
          <a:xfrm>
            <a:off x="1514025" y="723350"/>
            <a:ext cx="17052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chemeClr val="dk1"/>
                </a:solidFill>
                <a:latin typeface="Nanum Gothic"/>
                <a:ea typeface="Nanum Gothic"/>
                <a:cs typeface="Nanum Gothic"/>
                <a:sym typeface="Nanum Gothic"/>
              </a:rPr>
              <a:t>요일</a:t>
            </a:r>
            <a:r>
              <a:rPr lang="ko" sz="1000">
                <a:solidFill>
                  <a:schemeClr val="dk1"/>
                </a:solidFill>
                <a:latin typeface="Nanum Gothic"/>
                <a:ea typeface="Nanum Gothic"/>
                <a:cs typeface="Nanum Gothic"/>
                <a:sym typeface="Nanum Gothic"/>
              </a:rPr>
              <a:t>별 감정 통계:키워드</a:t>
            </a:r>
            <a:endParaRPr sz="1000">
              <a:solidFill>
                <a:schemeClr val="dk1"/>
              </a:solidFill>
              <a:latin typeface="Nanum Gothic"/>
              <a:ea typeface="Nanum Gothic"/>
              <a:cs typeface="Nanum Gothic"/>
              <a:sym typeface="Nanum Gothic"/>
            </a:endParaRPr>
          </a:p>
        </p:txBody>
      </p:sp>
      <p:sp>
        <p:nvSpPr>
          <p:cNvPr id="677" name="Google Shape;677;p50"/>
          <p:cNvSpPr/>
          <p:nvPr/>
        </p:nvSpPr>
        <p:spPr>
          <a:xfrm>
            <a:off x="4379000" y="2102175"/>
            <a:ext cx="1955100" cy="223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50"/>
          <p:cNvPicPr preferRelativeResize="0"/>
          <p:nvPr/>
        </p:nvPicPr>
        <p:blipFill>
          <a:blip r:embed="rId7">
            <a:alphaModFix/>
          </a:blip>
          <a:stretch>
            <a:fillRect/>
          </a:stretch>
        </p:blipFill>
        <p:spPr>
          <a:xfrm>
            <a:off x="6334100" y="3141353"/>
            <a:ext cx="886925" cy="614196"/>
          </a:xfrm>
          <a:prstGeom prst="rect">
            <a:avLst/>
          </a:prstGeom>
          <a:noFill/>
          <a:ln>
            <a:noFill/>
          </a:ln>
        </p:spPr>
      </p:pic>
      <p:sp>
        <p:nvSpPr>
          <p:cNvPr id="679" name="Google Shape;679;p50"/>
          <p:cNvSpPr/>
          <p:nvPr/>
        </p:nvSpPr>
        <p:spPr>
          <a:xfrm>
            <a:off x="1822750" y="2463850"/>
            <a:ext cx="3261600" cy="1969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0" name="Google Shape;680;p50"/>
          <p:cNvCxnSpPr>
            <a:stCxn id="679" idx="3"/>
          </p:cNvCxnSpPr>
          <p:nvPr/>
        </p:nvCxnSpPr>
        <p:spPr>
          <a:xfrm>
            <a:off x="5084350" y="3448450"/>
            <a:ext cx="1139700" cy="0"/>
          </a:xfrm>
          <a:prstGeom prst="straightConnector1">
            <a:avLst/>
          </a:prstGeom>
          <a:noFill/>
          <a:ln cap="flat" cmpd="sng" w="19050">
            <a:solidFill>
              <a:schemeClr val="dk2"/>
            </a:solidFill>
            <a:prstDash val="solid"/>
            <a:round/>
            <a:headEnd len="med" w="med" type="none"/>
            <a:tailEnd len="med" w="med" type="none"/>
          </a:ln>
        </p:spPr>
      </p:cxnSp>
      <p:cxnSp>
        <p:nvCxnSpPr>
          <p:cNvPr id="681" name="Google Shape;681;p50"/>
          <p:cNvCxnSpPr/>
          <p:nvPr/>
        </p:nvCxnSpPr>
        <p:spPr>
          <a:xfrm>
            <a:off x="6334100" y="2213775"/>
            <a:ext cx="1139700" cy="0"/>
          </a:xfrm>
          <a:prstGeom prst="straightConnector1">
            <a:avLst/>
          </a:prstGeom>
          <a:noFill/>
          <a:ln cap="flat" cmpd="sng" w="19050">
            <a:solidFill>
              <a:schemeClr val="dk2"/>
            </a:solidFill>
            <a:prstDash val="solid"/>
            <a:round/>
            <a:headEnd len="med" w="med" type="none"/>
            <a:tailEnd len="med" w="med" type="none"/>
          </a:ln>
        </p:spPr>
      </p:cxnSp>
      <p:sp>
        <p:nvSpPr>
          <p:cNvPr id="682" name="Google Shape;682;p50"/>
          <p:cNvSpPr txBox="1"/>
          <p:nvPr/>
        </p:nvSpPr>
        <p:spPr>
          <a:xfrm>
            <a:off x="7510202" y="2052225"/>
            <a:ext cx="1452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900">
                <a:latin typeface="Nanum Gothic"/>
                <a:ea typeface="Nanum Gothic"/>
                <a:cs typeface="Nanum Gothic"/>
                <a:sym typeface="Nanum Gothic"/>
              </a:rPr>
              <a:t>날짜 선택</a:t>
            </a:r>
            <a:endParaRPr b="1" sz="900">
              <a:latin typeface="Nanum Gothic"/>
              <a:ea typeface="Nanum Gothic"/>
              <a:cs typeface="Nanum Gothic"/>
              <a:sym typeface="Nanum Gothic"/>
            </a:endParaRPr>
          </a:p>
          <a:p>
            <a:pPr indent="0" lvl="0" marL="0" rtl="0" algn="l">
              <a:spcBef>
                <a:spcPts val="0"/>
              </a:spcBef>
              <a:spcAft>
                <a:spcPts val="0"/>
              </a:spcAft>
              <a:buNone/>
            </a:pPr>
            <a:r>
              <a:rPr b="1" lang="ko" sz="700">
                <a:latin typeface="Nanum Gothic"/>
                <a:ea typeface="Nanum Gothic"/>
                <a:cs typeface="Nanum Gothic"/>
                <a:sym typeface="Nanum Gothic"/>
              </a:rPr>
              <a:t>- GET(Default) : 오늘 날짜</a:t>
            </a:r>
            <a:endParaRPr b="1" sz="700">
              <a:latin typeface="Nanum Gothic"/>
              <a:ea typeface="Nanum Gothic"/>
              <a:cs typeface="Nanum Gothic"/>
              <a:sym typeface="Nanum Gothic"/>
            </a:endParaRPr>
          </a:p>
          <a:p>
            <a:pPr indent="0" lvl="0" marL="0" rtl="0" algn="l">
              <a:spcBef>
                <a:spcPts val="0"/>
              </a:spcBef>
              <a:spcAft>
                <a:spcPts val="0"/>
              </a:spcAft>
              <a:buNone/>
            </a:pPr>
            <a:r>
              <a:rPr b="1" lang="ko" sz="700">
                <a:latin typeface="Nanum Gothic"/>
                <a:ea typeface="Nanum Gothic"/>
                <a:cs typeface="Nanum Gothic"/>
                <a:sym typeface="Nanum Gothic"/>
              </a:rPr>
              <a:t>- POST : 입력 날짜</a:t>
            </a:r>
            <a:endParaRPr b="1" sz="700">
              <a:latin typeface="Nanum Gothic"/>
              <a:ea typeface="Nanum Gothic"/>
              <a:cs typeface="Nanum Gothic"/>
              <a:sym typeface="Nanum Gothic"/>
            </a:endParaRPr>
          </a:p>
          <a:p>
            <a:pPr indent="0" lvl="0" marL="0" rtl="0" algn="l">
              <a:spcBef>
                <a:spcPts val="0"/>
              </a:spcBef>
              <a:spcAft>
                <a:spcPts val="0"/>
              </a:spcAft>
              <a:buNone/>
            </a:pPr>
            <a:r>
              <a:t/>
            </a:r>
            <a:endParaRPr b="1" sz="700">
              <a:latin typeface="Nanum Gothic"/>
              <a:ea typeface="Nanum Gothic"/>
              <a:cs typeface="Nanum Gothic"/>
              <a:sym typeface="Nanum Gothic"/>
            </a:endParaRPr>
          </a:p>
          <a:p>
            <a:pPr indent="0" lvl="0" marL="0" rtl="0" algn="l">
              <a:spcBef>
                <a:spcPts val="0"/>
              </a:spcBef>
              <a:spcAft>
                <a:spcPts val="0"/>
              </a:spcAft>
              <a:buNone/>
            </a:pPr>
            <a:r>
              <a:rPr b="1" lang="ko" sz="900">
                <a:latin typeface="Nanum Gothic"/>
                <a:ea typeface="Nanum Gothic"/>
                <a:cs typeface="Nanum Gothic"/>
                <a:sym typeface="Nanum Gothic"/>
              </a:rPr>
              <a:t>DB</a:t>
            </a:r>
            <a:endParaRPr b="1" sz="900">
              <a:latin typeface="Nanum Gothic"/>
              <a:ea typeface="Nanum Gothic"/>
              <a:cs typeface="Nanum Gothic"/>
              <a:sym typeface="Nanum Gothic"/>
            </a:endParaRPr>
          </a:p>
          <a:p>
            <a:pPr indent="0" lvl="0" marL="0" rtl="0" algn="l">
              <a:spcBef>
                <a:spcPts val="0"/>
              </a:spcBef>
              <a:spcAft>
                <a:spcPts val="0"/>
              </a:spcAft>
              <a:buNone/>
            </a:pPr>
            <a:r>
              <a:rPr b="1" lang="ko" sz="700">
                <a:latin typeface="Nanum Gothic"/>
                <a:ea typeface="Nanum Gothic"/>
                <a:cs typeface="Nanum Gothic"/>
                <a:sym typeface="Nanum Gothic"/>
              </a:rPr>
              <a:t>- Diary</a:t>
            </a:r>
            <a:endParaRPr b="1" sz="700">
              <a:latin typeface="Nanum Gothic"/>
              <a:ea typeface="Nanum Gothic"/>
              <a:cs typeface="Nanum Gothic"/>
              <a:sym typeface="Nanum Gothic"/>
            </a:endParaRPr>
          </a:p>
          <a:p>
            <a:pPr indent="0" lvl="0" marL="0" rtl="0" algn="l">
              <a:spcBef>
                <a:spcPts val="0"/>
              </a:spcBef>
              <a:spcAft>
                <a:spcPts val="0"/>
              </a:spcAft>
              <a:buNone/>
            </a:pPr>
            <a:r>
              <a:rPr b="1" lang="ko" sz="700">
                <a:latin typeface="Nanum Gothic"/>
                <a:ea typeface="Nanum Gothic"/>
                <a:cs typeface="Nanum Gothic"/>
                <a:sym typeface="Nanum Gothic"/>
              </a:rPr>
              <a:t>- Diary_detail</a:t>
            </a:r>
            <a:endParaRPr b="1" sz="700">
              <a:latin typeface="Nanum Gothic"/>
              <a:ea typeface="Nanum Gothic"/>
              <a:cs typeface="Nanum Gothic"/>
              <a:sym typeface="Nanum Gothic"/>
            </a:endParaRPr>
          </a:p>
          <a:p>
            <a:pPr indent="0" lvl="0" marL="0" rtl="0" algn="l">
              <a:spcBef>
                <a:spcPts val="0"/>
              </a:spcBef>
              <a:spcAft>
                <a:spcPts val="0"/>
              </a:spcAft>
              <a:buNone/>
            </a:pPr>
            <a:r>
              <a:rPr b="1" lang="ko" sz="700">
                <a:latin typeface="Nanum Gothic"/>
                <a:ea typeface="Nanum Gothic"/>
                <a:cs typeface="Nanum Gothic"/>
                <a:sym typeface="Nanum Gothic"/>
              </a:rPr>
              <a:t>- Diary_detail_highlight</a:t>
            </a:r>
            <a:endParaRPr b="1" sz="700">
              <a:latin typeface="Nanum Gothic"/>
              <a:ea typeface="Nanum Gothic"/>
              <a:cs typeface="Nanum Gothic"/>
              <a:sym typeface="Nanum Gothic"/>
            </a:endParaRPr>
          </a:p>
        </p:txBody>
      </p:sp>
      <p:cxnSp>
        <p:nvCxnSpPr>
          <p:cNvPr id="683" name="Google Shape;683;p50"/>
          <p:cNvCxnSpPr/>
          <p:nvPr/>
        </p:nvCxnSpPr>
        <p:spPr>
          <a:xfrm>
            <a:off x="1250925" y="834950"/>
            <a:ext cx="263100" cy="0"/>
          </a:xfrm>
          <a:prstGeom prst="straightConnector1">
            <a:avLst/>
          </a:prstGeom>
          <a:noFill/>
          <a:ln cap="flat" cmpd="sng" w="19050">
            <a:solidFill>
              <a:schemeClr val="dk2"/>
            </a:solidFill>
            <a:prstDash val="solid"/>
            <a:round/>
            <a:headEnd len="med" w="med" type="none"/>
            <a:tailEnd len="med" w="med" type="none"/>
          </a:ln>
        </p:spPr>
      </p:cxnSp>
      <p:sp>
        <p:nvSpPr>
          <p:cNvPr id="684" name="Google Shape;684;p50"/>
          <p:cNvSpPr txBox="1"/>
          <p:nvPr/>
        </p:nvSpPr>
        <p:spPr>
          <a:xfrm>
            <a:off x="6334102" y="3615950"/>
            <a:ext cx="1452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900">
                <a:latin typeface="Nanum Gothic"/>
                <a:ea typeface="Nanum Gothic"/>
                <a:cs typeface="Nanum Gothic"/>
                <a:sym typeface="Nanum Gothic"/>
              </a:rPr>
              <a:t>PolarArea</a:t>
            </a:r>
            <a:r>
              <a:rPr b="1" lang="ko" sz="900">
                <a:latin typeface="Nanum Gothic"/>
                <a:ea typeface="Nanum Gothic"/>
                <a:cs typeface="Nanum Gothic"/>
                <a:sym typeface="Nanum Gothic"/>
              </a:rPr>
              <a:t> 형식</a:t>
            </a:r>
            <a:endParaRPr b="1" sz="900">
              <a:latin typeface="Nanum Gothic"/>
              <a:ea typeface="Nanum Gothic"/>
              <a:cs typeface="Nanum Gothic"/>
              <a:sym typeface="Nanum Gothic"/>
            </a:endParaRPr>
          </a:p>
          <a:p>
            <a:pPr indent="0" lvl="0" marL="0" rtl="0" algn="l">
              <a:spcBef>
                <a:spcPts val="0"/>
              </a:spcBef>
              <a:spcAft>
                <a:spcPts val="0"/>
              </a:spcAft>
              <a:buNone/>
            </a:pPr>
            <a:r>
              <a:t/>
            </a:r>
            <a:endParaRPr b="1" sz="900">
              <a:latin typeface="Nanum Gothic"/>
              <a:ea typeface="Nanum Gothic"/>
              <a:cs typeface="Nanum Gothic"/>
              <a:sym typeface="Nanum Gothic"/>
            </a:endParaRPr>
          </a:p>
          <a:p>
            <a:pPr indent="0" lvl="0" marL="0" rtl="0" algn="l">
              <a:spcBef>
                <a:spcPts val="0"/>
              </a:spcBef>
              <a:spcAft>
                <a:spcPts val="0"/>
              </a:spcAft>
              <a:buNone/>
            </a:pPr>
            <a:r>
              <a:rPr b="1" lang="ko" sz="900">
                <a:latin typeface="Nanum Gothic"/>
                <a:ea typeface="Nanum Gothic"/>
                <a:cs typeface="Nanum Gothic"/>
                <a:sym typeface="Nanum Gothic"/>
              </a:rPr>
              <a:t>RGB조정</a:t>
            </a:r>
            <a:endParaRPr b="1" sz="900">
              <a:latin typeface="Nanum Gothic"/>
              <a:ea typeface="Nanum Gothic"/>
              <a:cs typeface="Nanum Gothic"/>
              <a:sym typeface="Nanum Gothic"/>
            </a:endParaRPr>
          </a:p>
          <a:p>
            <a:pPr indent="0" lvl="0" marL="0" rtl="0" algn="l">
              <a:spcBef>
                <a:spcPts val="0"/>
              </a:spcBef>
              <a:spcAft>
                <a:spcPts val="0"/>
              </a:spcAft>
              <a:buNone/>
            </a:pPr>
            <a:r>
              <a:rPr b="1" lang="ko" sz="700">
                <a:latin typeface="Nanum Gothic"/>
                <a:ea typeface="Nanum Gothic"/>
                <a:cs typeface="Nanum Gothic"/>
                <a:sym typeface="Nanum Gothic"/>
              </a:rPr>
              <a:t>- 감정에 따라 랜덤 rgb 지정</a:t>
            </a:r>
            <a:endParaRPr b="1" sz="700">
              <a:latin typeface="Nanum Gothic"/>
              <a:ea typeface="Nanum Gothic"/>
              <a:cs typeface="Nanum Gothic"/>
              <a:sym typeface="Nanum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p51"/>
          <p:cNvPicPr preferRelativeResize="0"/>
          <p:nvPr/>
        </p:nvPicPr>
        <p:blipFill rotWithShape="1">
          <a:blip r:embed="rId3">
            <a:alphaModFix/>
          </a:blip>
          <a:srcRect b="0" l="0" r="0" t="0"/>
          <a:stretch/>
        </p:blipFill>
        <p:spPr>
          <a:xfrm rot="10800000">
            <a:off x="2" y="-3700"/>
            <a:ext cx="9162098" cy="5150900"/>
          </a:xfrm>
          <a:prstGeom prst="rect">
            <a:avLst/>
          </a:prstGeom>
          <a:noFill/>
          <a:ln>
            <a:noFill/>
          </a:ln>
        </p:spPr>
      </p:pic>
      <p:pic>
        <p:nvPicPr>
          <p:cNvPr id="690" name="Google Shape;690;p51"/>
          <p:cNvPicPr preferRelativeResize="0"/>
          <p:nvPr/>
        </p:nvPicPr>
        <p:blipFill>
          <a:blip r:embed="rId4">
            <a:alphaModFix/>
          </a:blip>
          <a:stretch>
            <a:fillRect/>
          </a:stretch>
        </p:blipFill>
        <p:spPr>
          <a:xfrm>
            <a:off x="531375" y="1677000"/>
            <a:ext cx="5844327" cy="3022475"/>
          </a:xfrm>
          <a:prstGeom prst="rect">
            <a:avLst/>
          </a:prstGeom>
          <a:noFill/>
          <a:ln>
            <a:noFill/>
          </a:ln>
        </p:spPr>
      </p:pic>
      <p:pic>
        <p:nvPicPr>
          <p:cNvPr id="691" name="Google Shape;691;p51"/>
          <p:cNvPicPr preferRelativeResize="0"/>
          <p:nvPr/>
        </p:nvPicPr>
        <p:blipFill rotWithShape="1">
          <a:blip r:embed="rId5">
            <a:alphaModFix/>
          </a:blip>
          <a:srcRect b="0" l="0" r="0" t="0"/>
          <a:stretch/>
        </p:blipFill>
        <p:spPr>
          <a:xfrm>
            <a:off x="8019047" y="320621"/>
            <a:ext cx="510965" cy="103619"/>
          </a:xfrm>
          <a:prstGeom prst="rect">
            <a:avLst/>
          </a:prstGeom>
          <a:noFill/>
          <a:ln>
            <a:noFill/>
          </a:ln>
        </p:spPr>
      </p:pic>
      <p:sp>
        <p:nvSpPr>
          <p:cNvPr id="692" name="Google Shape;692;p51"/>
          <p:cNvSpPr txBox="1"/>
          <p:nvPr/>
        </p:nvSpPr>
        <p:spPr>
          <a:xfrm>
            <a:off x="609524" y="316948"/>
            <a:ext cx="23385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rgbClr val="3D3D3D"/>
                </a:solidFill>
                <a:latin typeface="Arial"/>
                <a:ea typeface="Arial"/>
                <a:cs typeface="Arial"/>
                <a:sym typeface="Arial"/>
              </a:rPr>
              <a:t>0</a:t>
            </a:r>
            <a:r>
              <a:rPr lang="ko" sz="1000">
                <a:solidFill>
                  <a:srgbClr val="3D3D3D"/>
                </a:solidFill>
              </a:rPr>
              <a:t>3</a:t>
            </a:r>
            <a:r>
              <a:rPr lang="ko" sz="1000">
                <a:solidFill>
                  <a:srgbClr val="3D3D3D"/>
                </a:solidFill>
                <a:latin typeface="Arial"/>
                <a:ea typeface="Arial"/>
                <a:cs typeface="Arial"/>
                <a:sym typeface="Arial"/>
              </a:rPr>
              <a:t> </a:t>
            </a:r>
            <a:r>
              <a:rPr lang="ko" sz="1000">
                <a:solidFill>
                  <a:srgbClr val="3D3D3D"/>
                </a:solidFill>
              </a:rPr>
              <a:t>서비스 구현</a:t>
            </a:r>
            <a:endParaRPr sz="900">
              <a:solidFill>
                <a:schemeClr val="dk1"/>
              </a:solidFill>
              <a:latin typeface="Malgun Gothic"/>
              <a:ea typeface="Malgun Gothic"/>
              <a:cs typeface="Malgun Gothic"/>
              <a:sym typeface="Malgun Gothic"/>
            </a:endParaRPr>
          </a:p>
        </p:txBody>
      </p:sp>
      <p:pic>
        <p:nvPicPr>
          <p:cNvPr id="693" name="Google Shape;693;p51"/>
          <p:cNvPicPr preferRelativeResize="0"/>
          <p:nvPr/>
        </p:nvPicPr>
        <p:blipFill>
          <a:blip r:embed="rId6">
            <a:alphaModFix/>
          </a:blip>
          <a:stretch>
            <a:fillRect/>
          </a:stretch>
        </p:blipFill>
        <p:spPr>
          <a:xfrm>
            <a:off x="8047575" y="80075"/>
            <a:ext cx="240550" cy="240550"/>
          </a:xfrm>
          <a:prstGeom prst="rect">
            <a:avLst/>
          </a:prstGeom>
          <a:noFill/>
          <a:ln>
            <a:noFill/>
          </a:ln>
        </p:spPr>
      </p:pic>
      <p:sp>
        <p:nvSpPr>
          <p:cNvPr id="694" name="Google Shape;694;p51"/>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
        <p:nvSpPr>
          <p:cNvPr id="695" name="Google Shape;695;p51"/>
          <p:cNvSpPr txBox="1"/>
          <p:nvPr/>
        </p:nvSpPr>
        <p:spPr>
          <a:xfrm>
            <a:off x="633325" y="609400"/>
            <a:ext cx="2370300" cy="3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2000">
                <a:solidFill>
                  <a:srgbClr val="3D3D3D"/>
                </a:solidFill>
                <a:latin typeface="Nanum Gothic"/>
                <a:ea typeface="Nanum Gothic"/>
                <a:cs typeface="Nanum Gothic"/>
                <a:sym typeface="Nanum Gothic"/>
              </a:rPr>
              <a:t>통계</a:t>
            </a:r>
            <a:endParaRPr b="1" sz="900">
              <a:solidFill>
                <a:schemeClr val="dk1"/>
              </a:solidFill>
              <a:latin typeface="Nanum Gothic"/>
              <a:ea typeface="Nanum Gothic"/>
              <a:cs typeface="Nanum Gothic"/>
              <a:sym typeface="Nanum Gothic"/>
            </a:endParaRPr>
          </a:p>
        </p:txBody>
      </p:sp>
      <p:sp>
        <p:nvSpPr>
          <p:cNvPr id="696" name="Google Shape;696;p51"/>
          <p:cNvSpPr txBox="1"/>
          <p:nvPr/>
        </p:nvSpPr>
        <p:spPr>
          <a:xfrm>
            <a:off x="1514025" y="723350"/>
            <a:ext cx="16461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chemeClr val="dk1"/>
                </a:solidFill>
                <a:latin typeface="Nanum Gothic"/>
                <a:ea typeface="Nanum Gothic"/>
                <a:cs typeface="Nanum Gothic"/>
                <a:sym typeface="Nanum Gothic"/>
              </a:rPr>
              <a:t>주간</a:t>
            </a:r>
            <a:r>
              <a:rPr lang="ko" sz="1000">
                <a:solidFill>
                  <a:schemeClr val="dk1"/>
                </a:solidFill>
                <a:latin typeface="Nanum Gothic"/>
                <a:ea typeface="Nanum Gothic"/>
                <a:cs typeface="Nanum Gothic"/>
                <a:sym typeface="Nanum Gothic"/>
              </a:rPr>
              <a:t>별 감정 통계:기분</a:t>
            </a:r>
            <a:endParaRPr sz="1000">
              <a:solidFill>
                <a:schemeClr val="dk1"/>
              </a:solidFill>
              <a:latin typeface="Nanum Gothic"/>
              <a:ea typeface="Nanum Gothic"/>
              <a:cs typeface="Nanum Gothic"/>
              <a:sym typeface="Nanum Gothic"/>
            </a:endParaRPr>
          </a:p>
        </p:txBody>
      </p:sp>
      <p:sp>
        <p:nvSpPr>
          <p:cNvPr id="697" name="Google Shape;697;p51"/>
          <p:cNvSpPr/>
          <p:nvPr/>
        </p:nvSpPr>
        <p:spPr>
          <a:xfrm>
            <a:off x="4379000" y="2102175"/>
            <a:ext cx="1955100" cy="223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8" name="Google Shape;698;p51"/>
          <p:cNvPicPr preferRelativeResize="0"/>
          <p:nvPr/>
        </p:nvPicPr>
        <p:blipFill>
          <a:blip r:embed="rId7">
            <a:alphaModFix/>
          </a:blip>
          <a:stretch>
            <a:fillRect/>
          </a:stretch>
        </p:blipFill>
        <p:spPr>
          <a:xfrm>
            <a:off x="6334100" y="3141353"/>
            <a:ext cx="886925" cy="614196"/>
          </a:xfrm>
          <a:prstGeom prst="rect">
            <a:avLst/>
          </a:prstGeom>
          <a:noFill/>
          <a:ln>
            <a:noFill/>
          </a:ln>
        </p:spPr>
      </p:pic>
      <p:sp>
        <p:nvSpPr>
          <p:cNvPr id="699" name="Google Shape;699;p51"/>
          <p:cNvSpPr/>
          <p:nvPr/>
        </p:nvSpPr>
        <p:spPr>
          <a:xfrm>
            <a:off x="1822750" y="2463850"/>
            <a:ext cx="3261600" cy="1969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 name="Google Shape;700;p51"/>
          <p:cNvCxnSpPr>
            <a:stCxn id="699" idx="3"/>
          </p:cNvCxnSpPr>
          <p:nvPr/>
        </p:nvCxnSpPr>
        <p:spPr>
          <a:xfrm>
            <a:off x="5084350" y="3448450"/>
            <a:ext cx="1139700" cy="0"/>
          </a:xfrm>
          <a:prstGeom prst="straightConnector1">
            <a:avLst/>
          </a:prstGeom>
          <a:noFill/>
          <a:ln cap="flat" cmpd="sng" w="19050">
            <a:solidFill>
              <a:schemeClr val="dk2"/>
            </a:solidFill>
            <a:prstDash val="solid"/>
            <a:round/>
            <a:headEnd len="med" w="med" type="none"/>
            <a:tailEnd len="med" w="med" type="none"/>
          </a:ln>
        </p:spPr>
      </p:cxnSp>
      <p:cxnSp>
        <p:nvCxnSpPr>
          <p:cNvPr id="701" name="Google Shape;701;p51"/>
          <p:cNvCxnSpPr/>
          <p:nvPr/>
        </p:nvCxnSpPr>
        <p:spPr>
          <a:xfrm>
            <a:off x="6334100" y="2213775"/>
            <a:ext cx="1139700" cy="0"/>
          </a:xfrm>
          <a:prstGeom prst="straightConnector1">
            <a:avLst/>
          </a:prstGeom>
          <a:noFill/>
          <a:ln cap="flat" cmpd="sng" w="19050">
            <a:solidFill>
              <a:schemeClr val="dk2"/>
            </a:solidFill>
            <a:prstDash val="solid"/>
            <a:round/>
            <a:headEnd len="med" w="med" type="none"/>
            <a:tailEnd len="med" w="med" type="none"/>
          </a:ln>
        </p:spPr>
      </p:cxnSp>
      <p:sp>
        <p:nvSpPr>
          <p:cNvPr id="702" name="Google Shape;702;p51"/>
          <p:cNvSpPr txBox="1"/>
          <p:nvPr/>
        </p:nvSpPr>
        <p:spPr>
          <a:xfrm>
            <a:off x="7510202" y="2052225"/>
            <a:ext cx="1452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900">
                <a:latin typeface="Nanum Gothic"/>
                <a:ea typeface="Nanum Gothic"/>
                <a:cs typeface="Nanum Gothic"/>
                <a:sym typeface="Nanum Gothic"/>
              </a:rPr>
              <a:t>날짜 선택</a:t>
            </a:r>
            <a:endParaRPr b="1" sz="900">
              <a:latin typeface="Nanum Gothic"/>
              <a:ea typeface="Nanum Gothic"/>
              <a:cs typeface="Nanum Gothic"/>
              <a:sym typeface="Nanum Gothic"/>
            </a:endParaRPr>
          </a:p>
          <a:p>
            <a:pPr indent="0" lvl="0" marL="0" rtl="0" algn="l">
              <a:spcBef>
                <a:spcPts val="0"/>
              </a:spcBef>
              <a:spcAft>
                <a:spcPts val="0"/>
              </a:spcAft>
              <a:buNone/>
            </a:pPr>
            <a:r>
              <a:rPr b="1" lang="ko" sz="700">
                <a:latin typeface="Nanum Gothic"/>
                <a:ea typeface="Nanum Gothic"/>
                <a:cs typeface="Nanum Gothic"/>
                <a:sym typeface="Nanum Gothic"/>
              </a:rPr>
              <a:t>- GET(Default) : 오늘 날짜</a:t>
            </a:r>
            <a:endParaRPr b="1" sz="700">
              <a:latin typeface="Nanum Gothic"/>
              <a:ea typeface="Nanum Gothic"/>
              <a:cs typeface="Nanum Gothic"/>
              <a:sym typeface="Nanum Gothic"/>
            </a:endParaRPr>
          </a:p>
          <a:p>
            <a:pPr indent="0" lvl="0" marL="0" rtl="0" algn="l">
              <a:spcBef>
                <a:spcPts val="0"/>
              </a:spcBef>
              <a:spcAft>
                <a:spcPts val="0"/>
              </a:spcAft>
              <a:buNone/>
            </a:pPr>
            <a:r>
              <a:rPr b="1" lang="ko" sz="700">
                <a:latin typeface="Nanum Gothic"/>
                <a:ea typeface="Nanum Gothic"/>
                <a:cs typeface="Nanum Gothic"/>
                <a:sym typeface="Nanum Gothic"/>
              </a:rPr>
              <a:t>- POST : 입력 날짜</a:t>
            </a:r>
            <a:endParaRPr b="1" sz="700">
              <a:latin typeface="Nanum Gothic"/>
              <a:ea typeface="Nanum Gothic"/>
              <a:cs typeface="Nanum Gothic"/>
              <a:sym typeface="Nanum Gothic"/>
            </a:endParaRPr>
          </a:p>
          <a:p>
            <a:pPr indent="0" lvl="0" marL="0" rtl="0" algn="l">
              <a:spcBef>
                <a:spcPts val="0"/>
              </a:spcBef>
              <a:spcAft>
                <a:spcPts val="0"/>
              </a:spcAft>
              <a:buNone/>
            </a:pPr>
            <a:r>
              <a:t/>
            </a:r>
            <a:endParaRPr b="1" sz="700">
              <a:latin typeface="Nanum Gothic"/>
              <a:ea typeface="Nanum Gothic"/>
              <a:cs typeface="Nanum Gothic"/>
              <a:sym typeface="Nanum Gothic"/>
            </a:endParaRPr>
          </a:p>
          <a:p>
            <a:pPr indent="0" lvl="0" marL="0" rtl="0" algn="l">
              <a:spcBef>
                <a:spcPts val="0"/>
              </a:spcBef>
              <a:spcAft>
                <a:spcPts val="0"/>
              </a:spcAft>
              <a:buNone/>
            </a:pPr>
            <a:r>
              <a:rPr b="1" lang="ko" sz="900">
                <a:latin typeface="Nanum Gothic"/>
                <a:ea typeface="Nanum Gothic"/>
                <a:cs typeface="Nanum Gothic"/>
                <a:sym typeface="Nanum Gothic"/>
              </a:rPr>
              <a:t>AXIOS 사용</a:t>
            </a:r>
            <a:endParaRPr b="1" sz="900">
              <a:latin typeface="Nanum Gothic"/>
              <a:ea typeface="Nanum Gothic"/>
              <a:cs typeface="Nanum Gothic"/>
              <a:sym typeface="Nanum Gothic"/>
            </a:endParaRPr>
          </a:p>
          <a:p>
            <a:pPr indent="0" lvl="0" marL="0" rtl="0" algn="l">
              <a:spcBef>
                <a:spcPts val="0"/>
              </a:spcBef>
              <a:spcAft>
                <a:spcPts val="0"/>
              </a:spcAft>
              <a:buNone/>
            </a:pPr>
            <a:r>
              <a:rPr b="1" lang="ko" sz="900">
                <a:latin typeface="Nanum Gothic"/>
                <a:ea typeface="Nanum Gothic"/>
                <a:cs typeface="Nanum Gothic"/>
                <a:sym typeface="Nanum Gothic"/>
              </a:rPr>
              <a:t>- </a:t>
            </a:r>
            <a:r>
              <a:rPr b="1" lang="ko" sz="700">
                <a:latin typeface="Nanum Gothic"/>
                <a:ea typeface="Nanum Gothic"/>
                <a:cs typeface="Nanum Gothic"/>
                <a:sym typeface="Nanum Gothic"/>
              </a:rPr>
              <a:t>현재 날짜로부터 ~7일의 Object를 가져옴</a:t>
            </a:r>
            <a:endParaRPr b="1" sz="700">
              <a:latin typeface="Nanum Gothic"/>
              <a:ea typeface="Nanum Gothic"/>
              <a:cs typeface="Nanum Gothic"/>
              <a:sym typeface="Nanum Gothic"/>
            </a:endParaRPr>
          </a:p>
          <a:p>
            <a:pPr indent="0" lvl="0" marL="0" rtl="0" algn="l">
              <a:spcBef>
                <a:spcPts val="0"/>
              </a:spcBef>
              <a:spcAft>
                <a:spcPts val="0"/>
              </a:spcAft>
              <a:buNone/>
            </a:pPr>
            <a:r>
              <a:t/>
            </a:r>
            <a:endParaRPr b="1" sz="700">
              <a:latin typeface="Nanum Gothic"/>
              <a:ea typeface="Nanum Gothic"/>
              <a:cs typeface="Nanum Gothic"/>
              <a:sym typeface="Nanum Gothic"/>
            </a:endParaRPr>
          </a:p>
          <a:p>
            <a:pPr indent="0" lvl="0" marL="0" rtl="0" algn="l">
              <a:spcBef>
                <a:spcPts val="0"/>
              </a:spcBef>
              <a:spcAft>
                <a:spcPts val="0"/>
              </a:spcAft>
              <a:buNone/>
            </a:pPr>
            <a:r>
              <a:rPr b="1" lang="ko" sz="900">
                <a:latin typeface="Nanum Gothic"/>
                <a:ea typeface="Nanum Gothic"/>
                <a:cs typeface="Nanum Gothic"/>
                <a:sym typeface="Nanum Gothic"/>
              </a:rPr>
              <a:t>DB</a:t>
            </a:r>
            <a:endParaRPr b="1" sz="900">
              <a:latin typeface="Nanum Gothic"/>
              <a:ea typeface="Nanum Gothic"/>
              <a:cs typeface="Nanum Gothic"/>
              <a:sym typeface="Nanum Gothic"/>
            </a:endParaRPr>
          </a:p>
          <a:p>
            <a:pPr indent="0" lvl="0" marL="0" rtl="0" algn="l">
              <a:spcBef>
                <a:spcPts val="0"/>
              </a:spcBef>
              <a:spcAft>
                <a:spcPts val="0"/>
              </a:spcAft>
              <a:buNone/>
            </a:pPr>
            <a:r>
              <a:rPr b="1" lang="ko" sz="700">
                <a:latin typeface="Nanum Gothic"/>
                <a:ea typeface="Nanum Gothic"/>
                <a:cs typeface="Nanum Gothic"/>
                <a:sym typeface="Nanum Gothic"/>
              </a:rPr>
              <a:t>- Statistics</a:t>
            </a:r>
            <a:endParaRPr b="1" sz="700">
              <a:latin typeface="Nanum Gothic"/>
              <a:ea typeface="Nanum Gothic"/>
              <a:cs typeface="Nanum Gothic"/>
              <a:sym typeface="Nanum Gothic"/>
            </a:endParaRPr>
          </a:p>
        </p:txBody>
      </p:sp>
      <p:cxnSp>
        <p:nvCxnSpPr>
          <p:cNvPr id="703" name="Google Shape;703;p51"/>
          <p:cNvCxnSpPr/>
          <p:nvPr/>
        </p:nvCxnSpPr>
        <p:spPr>
          <a:xfrm>
            <a:off x="1250925" y="834950"/>
            <a:ext cx="263100" cy="0"/>
          </a:xfrm>
          <a:prstGeom prst="straightConnector1">
            <a:avLst/>
          </a:prstGeom>
          <a:noFill/>
          <a:ln cap="flat" cmpd="sng" w="19050">
            <a:solidFill>
              <a:schemeClr val="dk2"/>
            </a:solidFill>
            <a:prstDash val="solid"/>
            <a:round/>
            <a:headEnd len="med" w="med" type="none"/>
            <a:tailEnd len="med" w="med" type="none"/>
          </a:ln>
        </p:spPr>
      </p:cxnSp>
      <p:sp>
        <p:nvSpPr>
          <p:cNvPr id="704" name="Google Shape;704;p51"/>
          <p:cNvSpPr txBox="1"/>
          <p:nvPr/>
        </p:nvSpPr>
        <p:spPr>
          <a:xfrm>
            <a:off x="6334102" y="3615950"/>
            <a:ext cx="145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900">
                <a:latin typeface="Nanum Gothic"/>
                <a:ea typeface="Nanum Gothic"/>
                <a:cs typeface="Nanum Gothic"/>
                <a:sym typeface="Nanum Gothic"/>
              </a:rPr>
              <a:t>Line</a:t>
            </a:r>
            <a:r>
              <a:rPr b="1" lang="ko" sz="900">
                <a:latin typeface="Nanum Gothic"/>
                <a:ea typeface="Nanum Gothic"/>
                <a:cs typeface="Nanum Gothic"/>
                <a:sym typeface="Nanum Gothic"/>
              </a:rPr>
              <a:t> 형식</a:t>
            </a:r>
            <a:endParaRPr b="1" sz="900">
              <a:latin typeface="Nanum Gothic"/>
              <a:ea typeface="Nanum Gothic"/>
              <a:cs typeface="Nanum Gothic"/>
              <a:sym typeface="Nanum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p52"/>
          <p:cNvPicPr preferRelativeResize="0"/>
          <p:nvPr/>
        </p:nvPicPr>
        <p:blipFill rotWithShape="1">
          <a:blip r:embed="rId3">
            <a:alphaModFix/>
          </a:blip>
          <a:srcRect b="0" l="0" r="0" t="0"/>
          <a:stretch/>
        </p:blipFill>
        <p:spPr>
          <a:xfrm rot="10800000">
            <a:off x="2" y="-3700"/>
            <a:ext cx="9162098" cy="5150900"/>
          </a:xfrm>
          <a:prstGeom prst="rect">
            <a:avLst/>
          </a:prstGeom>
          <a:noFill/>
          <a:ln>
            <a:noFill/>
          </a:ln>
        </p:spPr>
      </p:pic>
      <p:pic>
        <p:nvPicPr>
          <p:cNvPr id="710" name="Google Shape;710;p52"/>
          <p:cNvPicPr preferRelativeResize="0"/>
          <p:nvPr/>
        </p:nvPicPr>
        <p:blipFill rotWithShape="1">
          <a:blip r:embed="rId4">
            <a:alphaModFix/>
          </a:blip>
          <a:srcRect b="0" l="0" r="0" t="0"/>
          <a:stretch/>
        </p:blipFill>
        <p:spPr>
          <a:xfrm>
            <a:off x="8019047" y="320621"/>
            <a:ext cx="510965" cy="103619"/>
          </a:xfrm>
          <a:prstGeom prst="rect">
            <a:avLst/>
          </a:prstGeom>
          <a:noFill/>
          <a:ln>
            <a:noFill/>
          </a:ln>
        </p:spPr>
      </p:pic>
      <p:sp>
        <p:nvSpPr>
          <p:cNvPr id="711" name="Google Shape;711;p52"/>
          <p:cNvSpPr txBox="1"/>
          <p:nvPr/>
        </p:nvSpPr>
        <p:spPr>
          <a:xfrm>
            <a:off x="609524" y="316948"/>
            <a:ext cx="23385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rgbClr val="3D3D3D"/>
                </a:solidFill>
                <a:latin typeface="Arial"/>
                <a:ea typeface="Arial"/>
                <a:cs typeface="Arial"/>
                <a:sym typeface="Arial"/>
              </a:rPr>
              <a:t>0</a:t>
            </a:r>
            <a:r>
              <a:rPr lang="ko" sz="1000">
                <a:solidFill>
                  <a:srgbClr val="3D3D3D"/>
                </a:solidFill>
              </a:rPr>
              <a:t>3</a:t>
            </a:r>
            <a:r>
              <a:rPr lang="ko" sz="1000">
                <a:solidFill>
                  <a:srgbClr val="3D3D3D"/>
                </a:solidFill>
                <a:latin typeface="Arial"/>
                <a:ea typeface="Arial"/>
                <a:cs typeface="Arial"/>
                <a:sym typeface="Arial"/>
              </a:rPr>
              <a:t> </a:t>
            </a:r>
            <a:r>
              <a:rPr lang="ko" sz="1000">
                <a:solidFill>
                  <a:srgbClr val="3D3D3D"/>
                </a:solidFill>
              </a:rPr>
              <a:t>서비스 구현</a:t>
            </a:r>
            <a:endParaRPr sz="900">
              <a:solidFill>
                <a:schemeClr val="dk1"/>
              </a:solidFill>
              <a:latin typeface="Malgun Gothic"/>
              <a:ea typeface="Malgun Gothic"/>
              <a:cs typeface="Malgun Gothic"/>
              <a:sym typeface="Malgun Gothic"/>
            </a:endParaRPr>
          </a:p>
        </p:txBody>
      </p:sp>
      <p:pic>
        <p:nvPicPr>
          <p:cNvPr id="712" name="Google Shape;712;p52"/>
          <p:cNvPicPr preferRelativeResize="0"/>
          <p:nvPr/>
        </p:nvPicPr>
        <p:blipFill>
          <a:blip r:embed="rId5">
            <a:alphaModFix/>
          </a:blip>
          <a:stretch>
            <a:fillRect/>
          </a:stretch>
        </p:blipFill>
        <p:spPr>
          <a:xfrm>
            <a:off x="8047575" y="80075"/>
            <a:ext cx="240550" cy="240550"/>
          </a:xfrm>
          <a:prstGeom prst="rect">
            <a:avLst/>
          </a:prstGeom>
          <a:noFill/>
          <a:ln>
            <a:noFill/>
          </a:ln>
        </p:spPr>
      </p:pic>
      <p:sp>
        <p:nvSpPr>
          <p:cNvPr id="713" name="Google Shape;713;p52"/>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
        <p:nvSpPr>
          <p:cNvPr id="714" name="Google Shape;714;p52"/>
          <p:cNvSpPr txBox="1"/>
          <p:nvPr/>
        </p:nvSpPr>
        <p:spPr>
          <a:xfrm>
            <a:off x="633325" y="609400"/>
            <a:ext cx="2370300" cy="3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2000">
                <a:solidFill>
                  <a:srgbClr val="3D3D3D"/>
                </a:solidFill>
                <a:latin typeface="Nanum Gothic"/>
                <a:ea typeface="Nanum Gothic"/>
                <a:cs typeface="Nanum Gothic"/>
                <a:sym typeface="Nanum Gothic"/>
              </a:rPr>
              <a:t>배포</a:t>
            </a:r>
            <a:endParaRPr b="1" sz="900">
              <a:solidFill>
                <a:schemeClr val="dk1"/>
              </a:solidFill>
              <a:latin typeface="Nanum Gothic"/>
              <a:ea typeface="Nanum Gothic"/>
              <a:cs typeface="Nanum Gothic"/>
              <a:sym typeface="Nanum Gothic"/>
            </a:endParaRPr>
          </a:p>
        </p:txBody>
      </p:sp>
      <p:pic>
        <p:nvPicPr>
          <p:cNvPr id="715" name="Google Shape;715;p52"/>
          <p:cNvPicPr preferRelativeResize="0"/>
          <p:nvPr/>
        </p:nvPicPr>
        <p:blipFill>
          <a:blip r:embed="rId6">
            <a:alphaModFix/>
          </a:blip>
          <a:stretch>
            <a:fillRect/>
          </a:stretch>
        </p:blipFill>
        <p:spPr>
          <a:xfrm>
            <a:off x="404714" y="1238250"/>
            <a:ext cx="1280999" cy="540872"/>
          </a:xfrm>
          <a:prstGeom prst="rect">
            <a:avLst/>
          </a:prstGeom>
          <a:noFill/>
          <a:ln>
            <a:noFill/>
          </a:ln>
        </p:spPr>
      </p:pic>
      <p:sp>
        <p:nvSpPr>
          <p:cNvPr id="716" name="Google Shape;716;p52"/>
          <p:cNvSpPr txBox="1"/>
          <p:nvPr/>
        </p:nvSpPr>
        <p:spPr>
          <a:xfrm>
            <a:off x="449423" y="1667175"/>
            <a:ext cx="3329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latin typeface="Malgun Gothic"/>
                <a:ea typeface="Malgun Gothic"/>
                <a:cs typeface="Malgun Gothic"/>
                <a:sym typeface="Malgun Gothic"/>
              </a:rPr>
              <a:t>장점 </a:t>
            </a:r>
            <a:endParaRPr sz="1300">
              <a:latin typeface="Malgun Gothic"/>
              <a:ea typeface="Malgun Gothic"/>
              <a:cs typeface="Malgun Gothic"/>
              <a:sym typeface="Malgun Gothic"/>
            </a:endParaRPr>
          </a:p>
          <a:p>
            <a:pPr indent="0" lvl="0" marL="0" rtl="0" algn="l">
              <a:spcBef>
                <a:spcPts val="0"/>
              </a:spcBef>
              <a:spcAft>
                <a:spcPts val="0"/>
              </a:spcAft>
              <a:buNone/>
            </a:pPr>
            <a:r>
              <a:rPr lang="ko" sz="1300">
                <a:latin typeface="Malgun Gothic"/>
                <a:ea typeface="Malgun Gothic"/>
                <a:cs typeface="Malgun Gothic"/>
                <a:sym typeface="Malgun Gothic"/>
              </a:rPr>
              <a:t>1. </a:t>
            </a:r>
            <a:r>
              <a:rPr lang="ko" sz="1300">
                <a:latin typeface="Malgun Gothic"/>
                <a:ea typeface="Malgun Gothic"/>
                <a:cs typeface="Malgun Gothic"/>
                <a:sym typeface="Malgun Gothic"/>
              </a:rPr>
              <a:t>쉽고 빠른 배포</a:t>
            </a:r>
            <a:endParaRPr sz="1300">
              <a:latin typeface="Malgun Gothic"/>
              <a:ea typeface="Malgun Gothic"/>
              <a:cs typeface="Malgun Gothic"/>
              <a:sym typeface="Malgun Gothic"/>
            </a:endParaRPr>
          </a:p>
          <a:p>
            <a:pPr indent="0" lvl="0" marL="0" rtl="0" algn="l">
              <a:spcBef>
                <a:spcPts val="0"/>
              </a:spcBef>
              <a:spcAft>
                <a:spcPts val="0"/>
              </a:spcAft>
              <a:buNone/>
            </a:pPr>
            <a:r>
              <a:rPr lang="ko" sz="1300">
                <a:latin typeface="Malgun Gothic"/>
                <a:ea typeface="Malgun Gothic"/>
                <a:cs typeface="Malgun Gothic"/>
                <a:sym typeface="Malgun Gothic"/>
              </a:rPr>
              <a:t>2. 명령어를 통한 빠른 코드 수정</a:t>
            </a:r>
            <a:endParaRPr sz="1300">
              <a:latin typeface="Malgun Gothic"/>
              <a:ea typeface="Malgun Gothic"/>
              <a:cs typeface="Malgun Gothic"/>
              <a:sym typeface="Malgun Gothic"/>
            </a:endParaRPr>
          </a:p>
          <a:p>
            <a:pPr indent="0" lvl="0" marL="0" rtl="0" algn="l">
              <a:spcBef>
                <a:spcPts val="0"/>
              </a:spcBef>
              <a:spcAft>
                <a:spcPts val="0"/>
              </a:spcAft>
              <a:buNone/>
            </a:pPr>
            <a:r>
              <a:t/>
            </a:r>
            <a:endParaRPr sz="1300">
              <a:latin typeface="Malgun Gothic"/>
              <a:ea typeface="Malgun Gothic"/>
              <a:cs typeface="Malgun Gothic"/>
              <a:sym typeface="Malgun Gothic"/>
            </a:endParaRPr>
          </a:p>
        </p:txBody>
      </p:sp>
      <p:sp>
        <p:nvSpPr>
          <p:cNvPr id="717" name="Google Shape;717;p52"/>
          <p:cNvSpPr txBox="1"/>
          <p:nvPr/>
        </p:nvSpPr>
        <p:spPr>
          <a:xfrm>
            <a:off x="449425" y="2571750"/>
            <a:ext cx="3442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latin typeface="Malgun Gothic"/>
                <a:ea typeface="Malgun Gothic"/>
                <a:cs typeface="Malgun Gothic"/>
                <a:sym typeface="Malgun Gothic"/>
              </a:rPr>
              <a:t>단점 </a:t>
            </a:r>
            <a:endParaRPr sz="1300">
              <a:latin typeface="Malgun Gothic"/>
              <a:ea typeface="Malgun Gothic"/>
              <a:cs typeface="Malgun Gothic"/>
              <a:sym typeface="Malgun Gothic"/>
            </a:endParaRPr>
          </a:p>
          <a:p>
            <a:pPr indent="0" lvl="0" marL="0" rtl="0" algn="l">
              <a:spcBef>
                <a:spcPts val="0"/>
              </a:spcBef>
              <a:spcAft>
                <a:spcPts val="0"/>
              </a:spcAft>
              <a:buNone/>
            </a:pPr>
            <a:r>
              <a:rPr lang="ko" sz="1300">
                <a:latin typeface="Malgun Gothic"/>
                <a:ea typeface="Malgun Gothic"/>
                <a:cs typeface="Malgun Gothic"/>
                <a:sym typeface="Malgun Gothic"/>
              </a:rPr>
              <a:t>1. Database 선택에 제한</a:t>
            </a:r>
            <a:endParaRPr sz="1300">
              <a:latin typeface="Malgun Gothic"/>
              <a:ea typeface="Malgun Gothic"/>
              <a:cs typeface="Malgun Gothic"/>
              <a:sym typeface="Malgun Gothic"/>
            </a:endParaRPr>
          </a:p>
          <a:p>
            <a:pPr indent="0" lvl="0" marL="0" rtl="0" algn="l">
              <a:spcBef>
                <a:spcPts val="0"/>
              </a:spcBef>
              <a:spcAft>
                <a:spcPts val="0"/>
              </a:spcAft>
              <a:buNone/>
            </a:pPr>
            <a:r>
              <a:rPr lang="ko" sz="1300">
                <a:latin typeface="Malgun Gothic"/>
                <a:ea typeface="Malgun Gothic"/>
                <a:cs typeface="Malgun Gothic"/>
                <a:sym typeface="Malgun Gothic"/>
              </a:rPr>
              <a:t>2. 미</a:t>
            </a:r>
            <a:r>
              <a:rPr lang="ko" sz="1300">
                <a:latin typeface="Malgun Gothic"/>
                <a:ea typeface="Malgun Gothic"/>
                <a:cs typeface="Malgun Gothic"/>
                <a:sym typeface="Malgun Gothic"/>
              </a:rPr>
              <a:t>국 서버를 사용하여 속도가 느림</a:t>
            </a:r>
            <a:endParaRPr sz="1300">
              <a:latin typeface="Malgun Gothic"/>
              <a:ea typeface="Malgun Gothic"/>
              <a:cs typeface="Malgun Gothic"/>
              <a:sym typeface="Malgun Gothic"/>
            </a:endParaRPr>
          </a:p>
        </p:txBody>
      </p:sp>
      <p:sp>
        <p:nvSpPr>
          <p:cNvPr id="718" name="Google Shape;718;p52"/>
          <p:cNvSpPr txBox="1"/>
          <p:nvPr/>
        </p:nvSpPr>
        <p:spPr>
          <a:xfrm>
            <a:off x="4265225" y="920563"/>
            <a:ext cx="397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링</a:t>
            </a:r>
            <a:r>
              <a:rPr lang="ko"/>
              <a:t>크 : </a:t>
            </a:r>
            <a:r>
              <a:rPr lang="ko"/>
              <a:t>https://emotionstastics1.herokuapp.com/</a:t>
            </a:r>
            <a:endParaRPr/>
          </a:p>
        </p:txBody>
      </p:sp>
      <p:pic>
        <p:nvPicPr>
          <p:cNvPr id="719" name="Google Shape;719;p52"/>
          <p:cNvPicPr preferRelativeResize="0"/>
          <p:nvPr/>
        </p:nvPicPr>
        <p:blipFill>
          <a:blip r:embed="rId7">
            <a:alphaModFix/>
          </a:blip>
          <a:stretch>
            <a:fillRect/>
          </a:stretch>
        </p:blipFill>
        <p:spPr>
          <a:xfrm>
            <a:off x="3134450" y="1546562"/>
            <a:ext cx="5877652" cy="26690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pic>
        <p:nvPicPr>
          <p:cNvPr id="724" name="Google Shape;724;p53"/>
          <p:cNvPicPr preferRelativeResize="0"/>
          <p:nvPr/>
        </p:nvPicPr>
        <p:blipFill rotWithShape="1">
          <a:blip r:embed="rId3">
            <a:alphaModFix/>
          </a:blip>
          <a:srcRect b="0" l="0" r="0" t="0"/>
          <a:stretch/>
        </p:blipFill>
        <p:spPr>
          <a:xfrm rot="10800000">
            <a:off x="-7398" y="0"/>
            <a:ext cx="9162098" cy="5150900"/>
          </a:xfrm>
          <a:prstGeom prst="rect">
            <a:avLst/>
          </a:prstGeom>
          <a:noFill/>
          <a:ln>
            <a:noFill/>
          </a:ln>
        </p:spPr>
      </p:pic>
      <p:pic>
        <p:nvPicPr>
          <p:cNvPr id="725" name="Google Shape;725;p53"/>
          <p:cNvPicPr preferRelativeResize="0"/>
          <p:nvPr/>
        </p:nvPicPr>
        <p:blipFill rotWithShape="1">
          <a:blip r:embed="rId4">
            <a:alphaModFix/>
          </a:blip>
          <a:srcRect b="0" l="0" r="0" t="0"/>
          <a:stretch/>
        </p:blipFill>
        <p:spPr>
          <a:xfrm>
            <a:off x="8019047" y="320621"/>
            <a:ext cx="510965" cy="103619"/>
          </a:xfrm>
          <a:prstGeom prst="rect">
            <a:avLst/>
          </a:prstGeom>
          <a:noFill/>
          <a:ln>
            <a:noFill/>
          </a:ln>
        </p:spPr>
      </p:pic>
      <p:sp>
        <p:nvSpPr>
          <p:cNvPr id="726" name="Google Shape;726;p53"/>
          <p:cNvSpPr txBox="1"/>
          <p:nvPr/>
        </p:nvSpPr>
        <p:spPr>
          <a:xfrm>
            <a:off x="609524" y="316948"/>
            <a:ext cx="23385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rgbClr val="3D3D3D"/>
                </a:solidFill>
                <a:latin typeface="Arial"/>
                <a:ea typeface="Arial"/>
                <a:cs typeface="Arial"/>
                <a:sym typeface="Arial"/>
              </a:rPr>
              <a:t>0</a:t>
            </a:r>
            <a:r>
              <a:rPr lang="ko" sz="1000">
                <a:solidFill>
                  <a:srgbClr val="3D3D3D"/>
                </a:solidFill>
              </a:rPr>
              <a:t>3</a:t>
            </a:r>
            <a:r>
              <a:rPr lang="ko" sz="1000">
                <a:solidFill>
                  <a:srgbClr val="3D3D3D"/>
                </a:solidFill>
                <a:latin typeface="Arial"/>
                <a:ea typeface="Arial"/>
                <a:cs typeface="Arial"/>
                <a:sym typeface="Arial"/>
              </a:rPr>
              <a:t> </a:t>
            </a:r>
            <a:r>
              <a:rPr lang="ko" sz="1000">
                <a:solidFill>
                  <a:srgbClr val="3D3D3D"/>
                </a:solidFill>
              </a:rPr>
              <a:t>서비스 구현</a:t>
            </a:r>
            <a:endParaRPr sz="900">
              <a:solidFill>
                <a:schemeClr val="dk1"/>
              </a:solidFill>
              <a:latin typeface="Malgun Gothic"/>
              <a:ea typeface="Malgun Gothic"/>
              <a:cs typeface="Malgun Gothic"/>
              <a:sym typeface="Malgun Gothic"/>
            </a:endParaRPr>
          </a:p>
        </p:txBody>
      </p:sp>
      <p:pic>
        <p:nvPicPr>
          <p:cNvPr id="727" name="Google Shape;727;p53"/>
          <p:cNvPicPr preferRelativeResize="0"/>
          <p:nvPr/>
        </p:nvPicPr>
        <p:blipFill>
          <a:blip r:embed="rId5">
            <a:alphaModFix/>
          </a:blip>
          <a:stretch>
            <a:fillRect/>
          </a:stretch>
        </p:blipFill>
        <p:spPr>
          <a:xfrm>
            <a:off x="8047575" y="80075"/>
            <a:ext cx="240550" cy="240550"/>
          </a:xfrm>
          <a:prstGeom prst="rect">
            <a:avLst/>
          </a:prstGeom>
          <a:noFill/>
          <a:ln>
            <a:noFill/>
          </a:ln>
        </p:spPr>
      </p:pic>
      <p:sp>
        <p:nvSpPr>
          <p:cNvPr id="728" name="Google Shape;728;p53"/>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
        <p:nvSpPr>
          <p:cNvPr id="729" name="Google Shape;729;p53"/>
          <p:cNvSpPr txBox="1"/>
          <p:nvPr/>
        </p:nvSpPr>
        <p:spPr>
          <a:xfrm>
            <a:off x="633324" y="609400"/>
            <a:ext cx="1214400" cy="3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2000">
                <a:solidFill>
                  <a:srgbClr val="3D3D3D"/>
                </a:solidFill>
                <a:latin typeface="Nanum Gothic"/>
                <a:ea typeface="Nanum Gothic"/>
                <a:cs typeface="Nanum Gothic"/>
                <a:sym typeface="Nanum Gothic"/>
              </a:rPr>
              <a:t>시연 영상</a:t>
            </a:r>
            <a:endParaRPr b="1" sz="900">
              <a:solidFill>
                <a:schemeClr val="dk1"/>
              </a:solidFill>
              <a:latin typeface="Nanum Gothic"/>
              <a:ea typeface="Nanum Gothic"/>
              <a:cs typeface="Nanum Gothic"/>
              <a:sym typeface="Nanum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7"/>
          <p:cNvPicPr preferRelativeResize="0"/>
          <p:nvPr/>
        </p:nvPicPr>
        <p:blipFill rotWithShape="1">
          <a:blip r:embed="rId3">
            <a:alphaModFix/>
          </a:blip>
          <a:srcRect b="0" l="0" r="0" t="0"/>
          <a:stretch/>
        </p:blipFill>
        <p:spPr>
          <a:xfrm rot="10800000">
            <a:off x="-7398" y="0"/>
            <a:ext cx="9162098" cy="5150900"/>
          </a:xfrm>
          <a:prstGeom prst="rect">
            <a:avLst/>
          </a:prstGeom>
          <a:noFill/>
          <a:ln>
            <a:noFill/>
          </a:ln>
        </p:spPr>
      </p:pic>
      <p:sp>
        <p:nvSpPr>
          <p:cNvPr id="165" name="Google Shape;165;p27"/>
          <p:cNvSpPr txBox="1"/>
          <p:nvPr/>
        </p:nvSpPr>
        <p:spPr>
          <a:xfrm>
            <a:off x="5463410" y="2554070"/>
            <a:ext cx="3279447" cy="2185309"/>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ko" sz="13800">
                <a:solidFill>
                  <a:srgbClr val="3D3D3D"/>
                </a:solidFill>
                <a:latin typeface="Arial"/>
                <a:ea typeface="Arial"/>
                <a:cs typeface="Arial"/>
                <a:sym typeface="Arial"/>
              </a:rPr>
              <a:t>01</a:t>
            </a:r>
            <a:endParaRPr sz="900">
              <a:solidFill>
                <a:schemeClr val="dk1"/>
              </a:solidFill>
              <a:latin typeface="Malgun Gothic"/>
              <a:ea typeface="Malgun Gothic"/>
              <a:cs typeface="Malgun Gothic"/>
              <a:sym typeface="Malgun Gothic"/>
            </a:endParaRPr>
          </a:p>
        </p:txBody>
      </p:sp>
      <p:sp>
        <p:nvSpPr>
          <p:cNvPr id="166" name="Google Shape;166;p27"/>
          <p:cNvSpPr txBox="1"/>
          <p:nvPr/>
        </p:nvSpPr>
        <p:spPr>
          <a:xfrm>
            <a:off x="633324" y="3592885"/>
            <a:ext cx="3614400" cy="423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300">
                <a:solidFill>
                  <a:srgbClr val="3D3D3D"/>
                </a:solidFill>
              </a:rPr>
              <a:t>서비스 소개</a:t>
            </a:r>
            <a:endParaRPr sz="900">
              <a:solidFill>
                <a:schemeClr val="dk1"/>
              </a:solidFill>
              <a:latin typeface="Malgun Gothic"/>
              <a:ea typeface="Malgun Gothic"/>
              <a:cs typeface="Malgun Gothic"/>
              <a:sym typeface="Malgun Gothic"/>
            </a:endParaRPr>
          </a:p>
        </p:txBody>
      </p:sp>
      <p:sp>
        <p:nvSpPr>
          <p:cNvPr id="167" name="Google Shape;167;p27"/>
          <p:cNvSpPr txBox="1"/>
          <p:nvPr/>
        </p:nvSpPr>
        <p:spPr>
          <a:xfrm>
            <a:off x="657122" y="4087986"/>
            <a:ext cx="2644500" cy="453900"/>
          </a:xfrm>
          <a:prstGeom prst="rect">
            <a:avLst/>
          </a:prstGeom>
          <a:noFill/>
          <a:ln>
            <a:noFill/>
          </a:ln>
        </p:spPr>
        <p:txBody>
          <a:bodyPr anchorCtr="0" anchor="t" bIns="34275" lIns="68575" spcFirstLastPara="1" rIns="68575" wrap="square" tIns="34275">
            <a:spAutoFit/>
          </a:bodyPr>
          <a:lstStyle/>
          <a:p>
            <a:pPr indent="0" lvl="0" marL="0" rtl="0" algn="l">
              <a:lnSpc>
                <a:spcPct val="150000"/>
              </a:lnSpc>
              <a:spcBef>
                <a:spcPts val="0"/>
              </a:spcBef>
              <a:spcAft>
                <a:spcPts val="0"/>
              </a:spcAft>
              <a:buClr>
                <a:schemeClr val="dk1"/>
              </a:buClr>
              <a:buFont typeface="Arial"/>
              <a:buNone/>
            </a:pPr>
            <a:r>
              <a:rPr lang="ko" sz="1000">
                <a:solidFill>
                  <a:srgbClr val="3D3D3D"/>
                </a:solidFill>
              </a:rPr>
              <a:t>- 팀 소개</a:t>
            </a:r>
            <a:endParaRPr sz="1100">
              <a:solidFill>
                <a:schemeClr val="dk1"/>
              </a:solidFill>
            </a:endParaRPr>
          </a:p>
          <a:p>
            <a:pPr indent="0" lvl="0" marL="0" rtl="0" algn="l">
              <a:lnSpc>
                <a:spcPct val="150000"/>
              </a:lnSpc>
              <a:spcBef>
                <a:spcPts val="0"/>
              </a:spcBef>
              <a:spcAft>
                <a:spcPts val="0"/>
              </a:spcAft>
              <a:buClr>
                <a:schemeClr val="dk1"/>
              </a:buClr>
              <a:buFont typeface="Arial"/>
              <a:buNone/>
            </a:pPr>
            <a:r>
              <a:rPr lang="ko" sz="1000">
                <a:solidFill>
                  <a:srgbClr val="3D3D3D"/>
                </a:solidFill>
              </a:rPr>
              <a:t>- 주제 동기</a:t>
            </a:r>
            <a:endParaRPr sz="1100">
              <a:solidFill>
                <a:srgbClr val="3D3D3D"/>
              </a:solidFill>
            </a:endParaRPr>
          </a:p>
        </p:txBody>
      </p:sp>
      <p:pic>
        <p:nvPicPr>
          <p:cNvPr id="168" name="Google Shape;168;p27"/>
          <p:cNvPicPr preferRelativeResize="0"/>
          <p:nvPr/>
        </p:nvPicPr>
        <p:blipFill>
          <a:blip r:embed="rId4">
            <a:alphaModFix/>
          </a:blip>
          <a:stretch>
            <a:fillRect/>
          </a:stretch>
        </p:blipFill>
        <p:spPr>
          <a:xfrm>
            <a:off x="8047575" y="80075"/>
            <a:ext cx="240550" cy="240550"/>
          </a:xfrm>
          <a:prstGeom prst="rect">
            <a:avLst/>
          </a:prstGeom>
          <a:noFill/>
          <a:ln>
            <a:noFill/>
          </a:ln>
        </p:spPr>
      </p:pic>
      <p:sp>
        <p:nvSpPr>
          <p:cNvPr id="169" name="Google Shape;169;p27"/>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pic>
        <p:nvPicPr>
          <p:cNvPr id="170" name="Google Shape;170;p27"/>
          <p:cNvPicPr preferRelativeResize="0"/>
          <p:nvPr/>
        </p:nvPicPr>
        <p:blipFill rotWithShape="1">
          <a:blip r:embed="rId5">
            <a:alphaModFix/>
          </a:blip>
          <a:srcRect b="0" l="0" r="0" t="0"/>
          <a:stretch/>
        </p:blipFill>
        <p:spPr>
          <a:xfrm>
            <a:off x="7995238" y="320621"/>
            <a:ext cx="510965" cy="103619"/>
          </a:xfrm>
          <a:prstGeom prst="rect">
            <a:avLst/>
          </a:prstGeom>
          <a:noFill/>
          <a:ln>
            <a:noFill/>
          </a:ln>
        </p:spPr>
      </p:pic>
      <p:pic>
        <p:nvPicPr>
          <p:cNvPr id="171" name="Google Shape;171;p27"/>
          <p:cNvPicPr preferRelativeResize="0"/>
          <p:nvPr/>
        </p:nvPicPr>
        <p:blipFill>
          <a:blip r:embed="rId4">
            <a:alphaModFix/>
          </a:blip>
          <a:stretch>
            <a:fillRect/>
          </a:stretch>
        </p:blipFill>
        <p:spPr>
          <a:xfrm>
            <a:off x="8047575" y="80075"/>
            <a:ext cx="240550" cy="240550"/>
          </a:xfrm>
          <a:prstGeom prst="rect">
            <a:avLst/>
          </a:prstGeom>
          <a:noFill/>
          <a:ln>
            <a:noFill/>
          </a:ln>
        </p:spPr>
      </p:pic>
      <p:sp>
        <p:nvSpPr>
          <p:cNvPr id="172" name="Google Shape;172;p27"/>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54"/>
          <p:cNvPicPr preferRelativeResize="0"/>
          <p:nvPr/>
        </p:nvPicPr>
        <p:blipFill rotWithShape="1">
          <a:blip r:embed="rId3">
            <a:alphaModFix/>
          </a:blip>
          <a:srcRect b="0" l="0" r="0" t="0"/>
          <a:stretch/>
        </p:blipFill>
        <p:spPr>
          <a:xfrm rot="10800000">
            <a:off x="-7398" y="0"/>
            <a:ext cx="9162098" cy="5150900"/>
          </a:xfrm>
          <a:prstGeom prst="rect">
            <a:avLst/>
          </a:prstGeom>
          <a:noFill/>
          <a:ln>
            <a:noFill/>
          </a:ln>
        </p:spPr>
      </p:pic>
      <p:sp>
        <p:nvSpPr>
          <p:cNvPr id="735" name="Google Shape;735;p54"/>
          <p:cNvSpPr txBox="1"/>
          <p:nvPr/>
        </p:nvSpPr>
        <p:spPr>
          <a:xfrm>
            <a:off x="5463410" y="2554070"/>
            <a:ext cx="3279300" cy="21933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ko" sz="13800">
                <a:solidFill>
                  <a:srgbClr val="3D3D3D"/>
                </a:solidFill>
                <a:latin typeface="Arial"/>
                <a:ea typeface="Arial"/>
                <a:cs typeface="Arial"/>
                <a:sym typeface="Arial"/>
              </a:rPr>
              <a:t>0</a:t>
            </a:r>
            <a:r>
              <a:rPr lang="ko" sz="13800">
                <a:solidFill>
                  <a:srgbClr val="3D3D3D"/>
                </a:solidFill>
              </a:rPr>
              <a:t>4</a:t>
            </a:r>
            <a:endParaRPr sz="900">
              <a:solidFill>
                <a:schemeClr val="dk1"/>
              </a:solidFill>
              <a:latin typeface="Malgun Gothic"/>
              <a:ea typeface="Malgun Gothic"/>
              <a:cs typeface="Malgun Gothic"/>
              <a:sym typeface="Malgun Gothic"/>
            </a:endParaRPr>
          </a:p>
        </p:txBody>
      </p:sp>
      <p:sp>
        <p:nvSpPr>
          <p:cNvPr id="736" name="Google Shape;736;p54"/>
          <p:cNvSpPr txBox="1"/>
          <p:nvPr/>
        </p:nvSpPr>
        <p:spPr>
          <a:xfrm>
            <a:off x="633324" y="3592885"/>
            <a:ext cx="3614400" cy="423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300">
                <a:solidFill>
                  <a:srgbClr val="3D3D3D"/>
                </a:solidFill>
              </a:rPr>
              <a:t>개선 사항 및 향후계획</a:t>
            </a:r>
            <a:endParaRPr sz="900">
              <a:solidFill>
                <a:schemeClr val="dk1"/>
              </a:solidFill>
              <a:latin typeface="Malgun Gothic"/>
              <a:ea typeface="Malgun Gothic"/>
              <a:cs typeface="Malgun Gothic"/>
              <a:sym typeface="Malgun Gothic"/>
            </a:endParaRPr>
          </a:p>
        </p:txBody>
      </p:sp>
      <p:sp>
        <p:nvSpPr>
          <p:cNvPr id="737" name="Google Shape;737;p54"/>
          <p:cNvSpPr txBox="1"/>
          <p:nvPr/>
        </p:nvSpPr>
        <p:spPr>
          <a:xfrm>
            <a:off x="657122" y="4087986"/>
            <a:ext cx="2644500" cy="238500"/>
          </a:xfrm>
          <a:prstGeom prst="rect">
            <a:avLst/>
          </a:prstGeom>
          <a:noFill/>
          <a:ln>
            <a:noFill/>
          </a:ln>
        </p:spPr>
        <p:txBody>
          <a:bodyPr anchorCtr="0" anchor="t" bIns="34275" lIns="68575" spcFirstLastPara="1" rIns="68575" wrap="square" tIns="34275">
            <a:spAutoFit/>
          </a:bodyPr>
          <a:lstStyle/>
          <a:p>
            <a:pPr indent="0" lvl="0" marL="0" rtl="0" algn="l">
              <a:lnSpc>
                <a:spcPct val="150000"/>
              </a:lnSpc>
              <a:spcBef>
                <a:spcPts val="0"/>
              </a:spcBef>
              <a:spcAft>
                <a:spcPts val="0"/>
              </a:spcAft>
              <a:buClr>
                <a:schemeClr val="dk1"/>
              </a:buClr>
              <a:buFont typeface="Arial"/>
              <a:buNone/>
            </a:pPr>
            <a:r>
              <a:rPr lang="ko" sz="1100">
                <a:solidFill>
                  <a:srgbClr val="3D3D3D"/>
                </a:solidFill>
              </a:rPr>
              <a:t>- 피드백</a:t>
            </a:r>
            <a:endParaRPr sz="1100">
              <a:solidFill>
                <a:srgbClr val="3D3D3D"/>
              </a:solidFill>
            </a:endParaRPr>
          </a:p>
        </p:txBody>
      </p:sp>
      <p:pic>
        <p:nvPicPr>
          <p:cNvPr id="738" name="Google Shape;738;p54"/>
          <p:cNvPicPr preferRelativeResize="0"/>
          <p:nvPr/>
        </p:nvPicPr>
        <p:blipFill rotWithShape="1">
          <a:blip r:embed="rId4">
            <a:alphaModFix/>
          </a:blip>
          <a:srcRect b="0" l="0" r="0" t="0"/>
          <a:stretch/>
        </p:blipFill>
        <p:spPr>
          <a:xfrm>
            <a:off x="7995238" y="320621"/>
            <a:ext cx="510965" cy="103619"/>
          </a:xfrm>
          <a:prstGeom prst="rect">
            <a:avLst/>
          </a:prstGeom>
          <a:noFill/>
          <a:ln>
            <a:noFill/>
          </a:ln>
        </p:spPr>
      </p:pic>
      <p:pic>
        <p:nvPicPr>
          <p:cNvPr id="739" name="Google Shape;739;p54"/>
          <p:cNvPicPr preferRelativeResize="0"/>
          <p:nvPr/>
        </p:nvPicPr>
        <p:blipFill>
          <a:blip r:embed="rId5">
            <a:alphaModFix/>
          </a:blip>
          <a:stretch>
            <a:fillRect/>
          </a:stretch>
        </p:blipFill>
        <p:spPr>
          <a:xfrm>
            <a:off x="8047575" y="80075"/>
            <a:ext cx="240550" cy="240550"/>
          </a:xfrm>
          <a:prstGeom prst="rect">
            <a:avLst/>
          </a:prstGeom>
          <a:noFill/>
          <a:ln>
            <a:noFill/>
          </a:ln>
        </p:spPr>
      </p:pic>
      <p:sp>
        <p:nvSpPr>
          <p:cNvPr id="740" name="Google Shape;740;p54"/>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id="745" name="Google Shape;745;p55"/>
          <p:cNvPicPr preferRelativeResize="0"/>
          <p:nvPr/>
        </p:nvPicPr>
        <p:blipFill rotWithShape="1">
          <a:blip r:embed="rId3">
            <a:alphaModFix/>
          </a:blip>
          <a:srcRect b="0" l="0" r="0" t="0"/>
          <a:stretch/>
        </p:blipFill>
        <p:spPr>
          <a:xfrm rot="10800000">
            <a:off x="8651" y="-3700"/>
            <a:ext cx="9191099" cy="5150900"/>
          </a:xfrm>
          <a:prstGeom prst="rect">
            <a:avLst/>
          </a:prstGeom>
          <a:noFill/>
          <a:ln>
            <a:noFill/>
          </a:ln>
        </p:spPr>
      </p:pic>
      <p:sp>
        <p:nvSpPr>
          <p:cNvPr id="746" name="Google Shape;746;p55"/>
          <p:cNvSpPr txBox="1"/>
          <p:nvPr/>
        </p:nvSpPr>
        <p:spPr>
          <a:xfrm>
            <a:off x="1141025" y="1352225"/>
            <a:ext cx="61881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ko" sz="1000">
                <a:latin typeface="Nanum Gothic"/>
                <a:ea typeface="Nanum Gothic"/>
                <a:cs typeface="Nanum Gothic"/>
                <a:sym typeface="Nanum Gothic"/>
              </a:rPr>
              <a:t>- 배포 이전 | 헤로쿠 → AWS</a:t>
            </a:r>
            <a:endParaRPr b="1" sz="1000">
              <a:latin typeface="Nanum Gothic"/>
              <a:ea typeface="Nanum Gothic"/>
              <a:cs typeface="Nanum Gothic"/>
              <a:sym typeface="Nanum Gothic"/>
            </a:endParaRPr>
          </a:p>
          <a:p>
            <a:pPr indent="0" lvl="0" marL="0" rtl="0" algn="l">
              <a:lnSpc>
                <a:spcPct val="150000"/>
              </a:lnSpc>
              <a:spcBef>
                <a:spcPts val="0"/>
              </a:spcBef>
              <a:spcAft>
                <a:spcPts val="0"/>
              </a:spcAft>
              <a:buNone/>
            </a:pPr>
            <a:r>
              <a:rPr b="1" lang="ko" sz="1000">
                <a:latin typeface="Nanum Gothic"/>
                <a:ea typeface="Nanum Gothic"/>
                <a:cs typeface="Nanum Gothic"/>
                <a:sym typeface="Nanum Gothic"/>
              </a:rPr>
              <a:t>  - </a:t>
            </a:r>
            <a:r>
              <a:rPr lang="ko" sz="800">
                <a:latin typeface="Nanum Gothic"/>
                <a:ea typeface="Nanum Gothic"/>
                <a:cs typeface="Nanum Gothic"/>
                <a:sym typeface="Nanum Gothic"/>
              </a:rPr>
              <a:t>무료 배포 사이트의 속도 저하 문제</a:t>
            </a:r>
            <a:endParaRPr sz="800">
              <a:latin typeface="Nanum Gothic"/>
              <a:ea typeface="Nanum Gothic"/>
              <a:cs typeface="Nanum Gothic"/>
              <a:sym typeface="Nanum Gothic"/>
            </a:endParaRPr>
          </a:p>
          <a:p>
            <a:pPr indent="0" lvl="0" marL="0" rtl="0" algn="l">
              <a:lnSpc>
                <a:spcPct val="150000"/>
              </a:lnSpc>
              <a:spcBef>
                <a:spcPts val="0"/>
              </a:spcBef>
              <a:spcAft>
                <a:spcPts val="0"/>
              </a:spcAft>
              <a:buNone/>
            </a:pPr>
            <a:r>
              <a:rPr b="1" lang="ko" sz="1000">
                <a:latin typeface="Nanum Gothic"/>
                <a:ea typeface="Nanum Gothic"/>
                <a:cs typeface="Nanum Gothic"/>
                <a:sym typeface="Nanum Gothic"/>
              </a:rPr>
              <a:t>- 게시판 기능 확대</a:t>
            </a:r>
            <a:endParaRPr b="1" sz="1000">
              <a:latin typeface="Nanum Gothic"/>
              <a:ea typeface="Nanum Gothic"/>
              <a:cs typeface="Nanum Gothic"/>
              <a:sym typeface="Nanum Gothic"/>
            </a:endParaRPr>
          </a:p>
          <a:p>
            <a:pPr indent="0" lvl="0" marL="0" rtl="0" algn="l">
              <a:lnSpc>
                <a:spcPct val="150000"/>
              </a:lnSpc>
              <a:spcBef>
                <a:spcPts val="0"/>
              </a:spcBef>
              <a:spcAft>
                <a:spcPts val="0"/>
              </a:spcAft>
              <a:buNone/>
            </a:pPr>
            <a:r>
              <a:rPr b="1" lang="ko" sz="1000">
                <a:latin typeface="Nanum Gothic"/>
                <a:ea typeface="Nanum Gothic"/>
                <a:cs typeface="Nanum Gothic"/>
                <a:sym typeface="Nanum Gothic"/>
              </a:rPr>
              <a:t>  - </a:t>
            </a:r>
            <a:r>
              <a:rPr lang="ko" sz="800">
                <a:latin typeface="Nanum Gothic"/>
                <a:ea typeface="Nanum Gothic"/>
                <a:cs typeface="Nanum Gothic"/>
                <a:sym typeface="Nanum Gothic"/>
              </a:rPr>
              <a:t>좋아요 취소/게시글 삭제</a:t>
            </a:r>
            <a:endParaRPr sz="800">
              <a:latin typeface="Nanum Gothic"/>
              <a:ea typeface="Nanum Gothic"/>
              <a:cs typeface="Nanum Gothic"/>
              <a:sym typeface="Nanum Gothic"/>
            </a:endParaRPr>
          </a:p>
          <a:p>
            <a:pPr indent="0" lvl="0" marL="0" rtl="0" algn="l">
              <a:lnSpc>
                <a:spcPct val="150000"/>
              </a:lnSpc>
              <a:spcBef>
                <a:spcPts val="0"/>
              </a:spcBef>
              <a:spcAft>
                <a:spcPts val="0"/>
              </a:spcAft>
              <a:buNone/>
            </a:pPr>
            <a:r>
              <a:rPr b="1" lang="ko" sz="1000">
                <a:latin typeface="Nanum Gothic"/>
                <a:ea typeface="Nanum Gothic"/>
                <a:cs typeface="Nanum Gothic"/>
                <a:sym typeface="Nanum Gothic"/>
              </a:rPr>
              <a:t>- 통계 확대</a:t>
            </a:r>
            <a:endParaRPr b="1" sz="1000">
              <a:latin typeface="Nanum Gothic"/>
              <a:ea typeface="Nanum Gothic"/>
              <a:cs typeface="Nanum Gothic"/>
              <a:sym typeface="Nanum Gothic"/>
            </a:endParaRPr>
          </a:p>
          <a:p>
            <a:pPr indent="0" lvl="0" marL="0" rtl="0" algn="l">
              <a:lnSpc>
                <a:spcPct val="150000"/>
              </a:lnSpc>
              <a:spcBef>
                <a:spcPts val="0"/>
              </a:spcBef>
              <a:spcAft>
                <a:spcPts val="0"/>
              </a:spcAft>
              <a:buNone/>
            </a:pPr>
            <a:r>
              <a:rPr b="1" lang="ko" sz="1000">
                <a:latin typeface="Nanum Gothic"/>
                <a:ea typeface="Nanum Gothic"/>
                <a:cs typeface="Nanum Gothic"/>
                <a:sym typeface="Nanum Gothic"/>
              </a:rPr>
              <a:t>  - </a:t>
            </a:r>
            <a:r>
              <a:rPr lang="ko" sz="800">
                <a:solidFill>
                  <a:schemeClr val="dk1"/>
                </a:solidFill>
                <a:latin typeface="Nanum Gothic"/>
                <a:ea typeface="Nanum Gothic"/>
                <a:cs typeface="Nanum Gothic"/>
                <a:sym typeface="Nanum Gothic"/>
              </a:rPr>
              <a:t>감정 수치가 비슷한 사람들을 이어주는 서비스</a:t>
            </a:r>
            <a:endParaRPr sz="800">
              <a:solidFill>
                <a:schemeClr val="dk1"/>
              </a:solidFill>
              <a:latin typeface="Nanum Gothic"/>
              <a:ea typeface="Nanum Gothic"/>
              <a:cs typeface="Nanum Gothic"/>
              <a:sym typeface="Nanum Gothic"/>
            </a:endParaRPr>
          </a:p>
          <a:p>
            <a:pPr indent="0" lvl="0" marL="0" rtl="0" algn="l">
              <a:lnSpc>
                <a:spcPct val="150000"/>
              </a:lnSpc>
              <a:spcBef>
                <a:spcPts val="0"/>
              </a:spcBef>
              <a:spcAft>
                <a:spcPts val="0"/>
              </a:spcAft>
              <a:buNone/>
            </a:pPr>
            <a:r>
              <a:t/>
            </a:r>
            <a:endParaRPr b="1" sz="1000">
              <a:latin typeface="Nanum Gothic"/>
              <a:ea typeface="Nanum Gothic"/>
              <a:cs typeface="Nanum Gothic"/>
              <a:sym typeface="Nanum Gothic"/>
            </a:endParaRPr>
          </a:p>
          <a:p>
            <a:pPr indent="0" lvl="0" marL="0" rtl="0" algn="l">
              <a:lnSpc>
                <a:spcPct val="150000"/>
              </a:lnSpc>
              <a:spcBef>
                <a:spcPts val="0"/>
              </a:spcBef>
              <a:spcAft>
                <a:spcPts val="0"/>
              </a:spcAft>
              <a:buNone/>
            </a:pPr>
            <a:r>
              <a:t/>
            </a:r>
            <a:endParaRPr b="1">
              <a:latin typeface="Nanum Gothic"/>
              <a:ea typeface="Nanum Gothic"/>
              <a:cs typeface="Nanum Gothic"/>
              <a:sym typeface="Nanum Gothic"/>
            </a:endParaRPr>
          </a:p>
        </p:txBody>
      </p:sp>
      <p:pic>
        <p:nvPicPr>
          <p:cNvPr id="747" name="Google Shape;747;p55"/>
          <p:cNvPicPr preferRelativeResize="0"/>
          <p:nvPr/>
        </p:nvPicPr>
        <p:blipFill rotWithShape="1">
          <a:blip r:embed="rId4">
            <a:alphaModFix/>
          </a:blip>
          <a:srcRect b="0" l="0" r="0" t="0"/>
          <a:stretch/>
        </p:blipFill>
        <p:spPr>
          <a:xfrm>
            <a:off x="8019047" y="320621"/>
            <a:ext cx="510965" cy="103619"/>
          </a:xfrm>
          <a:prstGeom prst="rect">
            <a:avLst/>
          </a:prstGeom>
          <a:noFill/>
          <a:ln>
            <a:noFill/>
          </a:ln>
        </p:spPr>
      </p:pic>
      <p:sp>
        <p:nvSpPr>
          <p:cNvPr id="748" name="Google Shape;748;p55"/>
          <p:cNvSpPr txBox="1"/>
          <p:nvPr/>
        </p:nvSpPr>
        <p:spPr>
          <a:xfrm>
            <a:off x="609524" y="316948"/>
            <a:ext cx="23385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rgbClr val="3D3D3D"/>
                </a:solidFill>
                <a:latin typeface="Arial"/>
                <a:ea typeface="Arial"/>
                <a:cs typeface="Arial"/>
                <a:sym typeface="Arial"/>
              </a:rPr>
              <a:t>0</a:t>
            </a:r>
            <a:r>
              <a:rPr lang="ko" sz="1000">
                <a:solidFill>
                  <a:srgbClr val="3D3D3D"/>
                </a:solidFill>
              </a:rPr>
              <a:t>4. 개선사항 및 향후 계획</a:t>
            </a:r>
            <a:endParaRPr sz="900">
              <a:solidFill>
                <a:schemeClr val="dk1"/>
              </a:solidFill>
              <a:latin typeface="Malgun Gothic"/>
              <a:ea typeface="Malgun Gothic"/>
              <a:cs typeface="Malgun Gothic"/>
              <a:sym typeface="Malgun Gothic"/>
            </a:endParaRPr>
          </a:p>
        </p:txBody>
      </p:sp>
      <p:pic>
        <p:nvPicPr>
          <p:cNvPr id="749" name="Google Shape;749;p55"/>
          <p:cNvPicPr preferRelativeResize="0"/>
          <p:nvPr/>
        </p:nvPicPr>
        <p:blipFill>
          <a:blip r:embed="rId5">
            <a:alphaModFix/>
          </a:blip>
          <a:stretch>
            <a:fillRect/>
          </a:stretch>
        </p:blipFill>
        <p:spPr>
          <a:xfrm>
            <a:off x="8047575" y="80075"/>
            <a:ext cx="240550" cy="240550"/>
          </a:xfrm>
          <a:prstGeom prst="rect">
            <a:avLst/>
          </a:prstGeom>
          <a:noFill/>
          <a:ln>
            <a:noFill/>
          </a:ln>
        </p:spPr>
      </p:pic>
      <p:sp>
        <p:nvSpPr>
          <p:cNvPr id="750" name="Google Shape;750;p55"/>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
        <p:nvSpPr>
          <p:cNvPr id="751" name="Google Shape;751;p55"/>
          <p:cNvSpPr txBox="1"/>
          <p:nvPr/>
        </p:nvSpPr>
        <p:spPr>
          <a:xfrm>
            <a:off x="633324" y="609400"/>
            <a:ext cx="1214400" cy="3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2000">
                <a:solidFill>
                  <a:srgbClr val="3D3D3D"/>
                </a:solidFill>
                <a:latin typeface="Nanum Gothic"/>
                <a:ea typeface="Nanum Gothic"/>
                <a:cs typeface="Nanum Gothic"/>
                <a:sym typeface="Nanum Gothic"/>
              </a:rPr>
              <a:t>피드백</a:t>
            </a:r>
            <a:endParaRPr b="1" sz="900">
              <a:solidFill>
                <a:schemeClr val="dk1"/>
              </a:solidFill>
              <a:latin typeface="Nanum Gothic"/>
              <a:ea typeface="Nanum Gothic"/>
              <a:cs typeface="Nanum Gothic"/>
              <a:sym typeface="Nanum Gothic"/>
            </a:endParaRPr>
          </a:p>
        </p:txBody>
      </p:sp>
      <p:sp>
        <p:nvSpPr>
          <p:cNvPr id="752" name="Google Shape;752;p55"/>
          <p:cNvSpPr txBox="1"/>
          <p:nvPr/>
        </p:nvSpPr>
        <p:spPr>
          <a:xfrm>
            <a:off x="706249" y="1055198"/>
            <a:ext cx="2338500" cy="284700"/>
          </a:xfrm>
          <a:prstGeom prst="rect">
            <a:avLst/>
          </a:prstGeom>
          <a:noFill/>
          <a:ln>
            <a:noFill/>
          </a:ln>
        </p:spPr>
        <p:txBody>
          <a:bodyPr anchorCtr="0" anchor="t" bIns="34275" lIns="68575" spcFirstLastPara="1" rIns="68575" wrap="square" tIns="34275">
            <a:spAutoFit/>
          </a:bodyPr>
          <a:lstStyle/>
          <a:p>
            <a:pPr indent="-317500" lvl="0" marL="457200" marR="0" rtl="0" algn="l">
              <a:spcBef>
                <a:spcPts val="0"/>
              </a:spcBef>
              <a:spcAft>
                <a:spcPts val="0"/>
              </a:spcAft>
              <a:buClr>
                <a:srgbClr val="3D3D3D"/>
              </a:buClr>
              <a:buSzPts val="1400"/>
              <a:buFont typeface="NanumGothic ExtraBold"/>
              <a:buChar char="●"/>
            </a:pPr>
            <a:r>
              <a:rPr lang="ko">
                <a:solidFill>
                  <a:srgbClr val="3D3D3D"/>
                </a:solidFill>
                <a:latin typeface="NanumGothic ExtraBold"/>
                <a:ea typeface="NanumGothic ExtraBold"/>
                <a:cs typeface="NanumGothic ExtraBold"/>
                <a:sym typeface="NanumGothic ExtraBold"/>
              </a:rPr>
              <a:t>개선사항</a:t>
            </a:r>
            <a:endParaRPr sz="1300">
              <a:solidFill>
                <a:schemeClr val="dk1"/>
              </a:solidFill>
              <a:latin typeface="NanumGothic ExtraBold"/>
              <a:ea typeface="NanumGothic ExtraBold"/>
              <a:cs typeface="NanumGothic ExtraBold"/>
              <a:sym typeface="NanumGothic ExtraBold"/>
            </a:endParaRPr>
          </a:p>
        </p:txBody>
      </p:sp>
      <p:sp>
        <p:nvSpPr>
          <p:cNvPr id="753" name="Google Shape;753;p55"/>
          <p:cNvSpPr/>
          <p:nvPr/>
        </p:nvSpPr>
        <p:spPr>
          <a:xfrm>
            <a:off x="3117386" y="3276800"/>
            <a:ext cx="1002300" cy="10023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5"/>
          <p:cNvSpPr txBox="1"/>
          <p:nvPr/>
        </p:nvSpPr>
        <p:spPr>
          <a:xfrm>
            <a:off x="2818450" y="4399950"/>
            <a:ext cx="1600200" cy="2232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SzPts val="1100"/>
              <a:buFont typeface="Arial"/>
              <a:buNone/>
            </a:pPr>
            <a:r>
              <a:rPr lang="ko" sz="1000">
                <a:solidFill>
                  <a:schemeClr val="dk1"/>
                </a:solidFill>
                <a:latin typeface="NanumGothic ExtraBold"/>
                <a:ea typeface="NanumGothic ExtraBold"/>
                <a:cs typeface="NanumGothic ExtraBold"/>
                <a:sym typeface="NanumGothic ExtraBold"/>
              </a:rPr>
              <a:t>상담 연계</a:t>
            </a:r>
            <a:endParaRPr sz="1000">
              <a:solidFill>
                <a:schemeClr val="dk1"/>
              </a:solidFill>
              <a:latin typeface="NanumGothic ExtraBold"/>
              <a:ea typeface="NanumGothic ExtraBold"/>
              <a:cs typeface="NanumGothic ExtraBold"/>
              <a:sym typeface="NanumGothic ExtraBold"/>
            </a:endParaRPr>
          </a:p>
        </p:txBody>
      </p:sp>
      <p:sp>
        <p:nvSpPr>
          <p:cNvPr id="755" name="Google Shape;755;p55"/>
          <p:cNvSpPr txBox="1"/>
          <p:nvPr/>
        </p:nvSpPr>
        <p:spPr>
          <a:xfrm>
            <a:off x="706249" y="2931135"/>
            <a:ext cx="2338500" cy="284700"/>
          </a:xfrm>
          <a:prstGeom prst="rect">
            <a:avLst/>
          </a:prstGeom>
          <a:noFill/>
          <a:ln>
            <a:noFill/>
          </a:ln>
        </p:spPr>
        <p:txBody>
          <a:bodyPr anchorCtr="0" anchor="t" bIns="34275" lIns="68575" spcFirstLastPara="1" rIns="68575" wrap="square" tIns="34275">
            <a:spAutoFit/>
          </a:bodyPr>
          <a:lstStyle/>
          <a:p>
            <a:pPr indent="-317500" lvl="0" marL="457200" marR="0" rtl="0" algn="l">
              <a:spcBef>
                <a:spcPts val="0"/>
              </a:spcBef>
              <a:spcAft>
                <a:spcPts val="0"/>
              </a:spcAft>
              <a:buClr>
                <a:srgbClr val="3D3D3D"/>
              </a:buClr>
              <a:buSzPts val="1400"/>
              <a:buFont typeface="NanumGothic ExtraBold"/>
              <a:buChar char="●"/>
            </a:pPr>
            <a:r>
              <a:rPr lang="ko">
                <a:solidFill>
                  <a:srgbClr val="3D3D3D"/>
                </a:solidFill>
                <a:latin typeface="NanumGothic ExtraBold"/>
                <a:ea typeface="NanumGothic ExtraBold"/>
                <a:cs typeface="NanumGothic ExtraBold"/>
                <a:sym typeface="NanumGothic ExtraBold"/>
              </a:rPr>
              <a:t>향후계획</a:t>
            </a:r>
            <a:endParaRPr>
              <a:solidFill>
                <a:schemeClr val="dk1"/>
              </a:solidFill>
              <a:latin typeface="NanumGothic ExtraBold"/>
              <a:ea typeface="NanumGothic ExtraBold"/>
              <a:cs typeface="NanumGothic ExtraBold"/>
              <a:sym typeface="NanumGothic ExtraBold"/>
            </a:endParaRPr>
          </a:p>
        </p:txBody>
      </p:sp>
      <p:pic>
        <p:nvPicPr>
          <p:cNvPr id="756" name="Google Shape;756;p55"/>
          <p:cNvPicPr preferRelativeResize="0"/>
          <p:nvPr/>
        </p:nvPicPr>
        <p:blipFill>
          <a:blip r:embed="rId6">
            <a:alphaModFix/>
          </a:blip>
          <a:stretch>
            <a:fillRect/>
          </a:stretch>
        </p:blipFill>
        <p:spPr>
          <a:xfrm>
            <a:off x="3363050" y="3522463"/>
            <a:ext cx="510975" cy="510975"/>
          </a:xfrm>
          <a:prstGeom prst="rect">
            <a:avLst/>
          </a:prstGeom>
          <a:noFill/>
          <a:ln>
            <a:noFill/>
          </a:ln>
        </p:spPr>
      </p:pic>
      <p:sp>
        <p:nvSpPr>
          <p:cNvPr id="757" name="Google Shape;757;p55"/>
          <p:cNvSpPr/>
          <p:nvPr/>
        </p:nvSpPr>
        <p:spPr>
          <a:xfrm>
            <a:off x="5002411" y="3276800"/>
            <a:ext cx="1002300" cy="10023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5"/>
          <p:cNvSpPr txBox="1"/>
          <p:nvPr/>
        </p:nvSpPr>
        <p:spPr>
          <a:xfrm>
            <a:off x="4725362" y="4399950"/>
            <a:ext cx="1600200" cy="2232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SzPts val="1100"/>
              <a:buNone/>
            </a:pPr>
            <a:r>
              <a:rPr lang="ko" sz="1000">
                <a:solidFill>
                  <a:schemeClr val="dk1"/>
                </a:solidFill>
                <a:latin typeface="NanumGothic ExtraBold"/>
                <a:ea typeface="NanumGothic ExtraBold"/>
                <a:cs typeface="NanumGothic ExtraBold"/>
                <a:sym typeface="NanumGothic ExtraBold"/>
              </a:rPr>
              <a:t>친구 기능</a:t>
            </a:r>
            <a:endParaRPr sz="1000">
              <a:solidFill>
                <a:schemeClr val="dk1"/>
              </a:solidFill>
              <a:latin typeface="NanumGothic ExtraBold"/>
              <a:ea typeface="NanumGothic ExtraBold"/>
              <a:cs typeface="NanumGothic ExtraBold"/>
              <a:sym typeface="NanumGothic ExtraBold"/>
            </a:endParaRPr>
          </a:p>
        </p:txBody>
      </p:sp>
      <p:pic>
        <p:nvPicPr>
          <p:cNvPr id="759" name="Google Shape;759;p55"/>
          <p:cNvPicPr preferRelativeResize="0"/>
          <p:nvPr/>
        </p:nvPicPr>
        <p:blipFill>
          <a:blip r:embed="rId7">
            <a:alphaModFix/>
          </a:blip>
          <a:stretch>
            <a:fillRect/>
          </a:stretch>
        </p:blipFill>
        <p:spPr>
          <a:xfrm>
            <a:off x="5200488" y="3452987"/>
            <a:ext cx="649950" cy="649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763" name="Shape 763"/>
        <p:cNvGrpSpPr/>
        <p:nvPr/>
      </p:nvGrpSpPr>
      <p:grpSpPr>
        <a:xfrm>
          <a:off x="0" y="0"/>
          <a:ext cx="0" cy="0"/>
          <a:chOff x="0" y="0"/>
          <a:chExt cx="0" cy="0"/>
        </a:xfrm>
      </p:grpSpPr>
      <p:pic>
        <p:nvPicPr>
          <p:cNvPr id="764" name="Google Shape;764;p56"/>
          <p:cNvPicPr preferRelativeResize="0"/>
          <p:nvPr/>
        </p:nvPicPr>
        <p:blipFill rotWithShape="1">
          <a:blip r:embed="rId3">
            <a:alphaModFix/>
          </a:blip>
          <a:srcRect b="0" l="0" r="0" t="0"/>
          <a:stretch/>
        </p:blipFill>
        <p:spPr>
          <a:xfrm rot="10800000">
            <a:off x="9474" y="15500"/>
            <a:ext cx="9125051" cy="5110225"/>
          </a:xfrm>
          <a:prstGeom prst="rect">
            <a:avLst/>
          </a:prstGeom>
          <a:noFill/>
          <a:ln>
            <a:noFill/>
          </a:ln>
        </p:spPr>
      </p:pic>
      <p:sp>
        <p:nvSpPr>
          <p:cNvPr id="765" name="Google Shape;765;p56"/>
          <p:cNvSpPr txBox="1"/>
          <p:nvPr/>
        </p:nvSpPr>
        <p:spPr>
          <a:xfrm>
            <a:off x="602902" y="2760450"/>
            <a:ext cx="5805000" cy="10389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ko" sz="6300">
                <a:solidFill>
                  <a:srgbClr val="3D3D3D"/>
                </a:solidFill>
              </a:rPr>
              <a:t>Thank you</a:t>
            </a:r>
            <a:endParaRPr sz="900">
              <a:solidFill>
                <a:schemeClr val="dk1"/>
              </a:solidFill>
              <a:latin typeface="Malgun Gothic"/>
              <a:ea typeface="Malgun Gothic"/>
              <a:cs typeface="Malgun Gothic"/>
              <a:sym typeface="Malgun Gothic"/>
            </a:endParaRPr>
          </a:p>
        </p:txBody>
      </p:sp>
      <p:sp>
        <p:nvSpPr>
          <p:cNvPr id="766" name="Google Shape;766;p56"/>
          <p:cNvSpPr txBox="1"/>
          <p:nvPr/>
        </p:nvSpPr>
        <p:spPr>
          <a:xfrm>
            <a:off x="676721" y="2571750"/>
            <a:ext cx="765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rgbClr val="393939"/>
                </a:solidFill>
                <a:latin typeface="Malgun Gothic"/>
                <a:ea typeface="Malgun Gothic"/>
                <a:cs typeface="Malgun Gothic"/>
                <a:sym typeface="Malgun Gothic"/>
              </a:rPr>
              <a:t>Emotics</a:t>
            </a:r>
            <a:endParaRPr sz="900">
              <a:solidFill>
                <a:schemeClr val="dk1"/>
              </a:solidFill>
              <a:latin typeface="Malgun Gothic"/>
              <a:ea typeface="Malgun Gothic"/>
              <a:cs typeface="Malgun Gothic"/>
              <a:sym typeface="Malgun Gothic"/>
            </a:endParaRPr>
          </a:p>
        </p:txBody>
      </p:sp>
      <p:sp>
        <p:nvSpPr>
          <p:cNvPr id="767" name="Google Shape;767;p56"/>
          <p:cNvSpPr txBox="1"/>
          <p:nvPr/>
        </p:nvSpPr>
        <p:spPr>
          <a:xfrm>
            <a:off x="6942137" y="1798799"/>
            <a:ext cx="1587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900">
              <a:solidFill>
                <a:schemeClr val="dk1"/>
              </a:solidFill>
              <a:latin typeface="Malgun Gothic"/>
              <a:ea typeface="Malgun Gothic"/>
              <a:cs typeface="Malgun Gothic"/>
              <a:sym typeface="Malgun Gothic"/>
            </a:endParaRPr>
          </a:p>
        </p:txBody>
      </p:sp>
      <p:sp>
        <p:nvSpPr>
          <p:cNvPr id="768" name="Google Shape;768;p56"/>
          <p:cNvSpPr txBox="1"/>
          <p:nvPr/>
        </p:nvSpPr>
        <p:spPr>
          <a:xfrm>
            <a:off x="748861" y="320622"/>
            <a:ext cx="1326600" cy="223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1000">
                <a:solidFill>
                  <a:srgbClr val="393939"/>
                </a:solidFill>
                <a:latin typeface="Malgun Gothic"/>
                <a:ea typeface="Malgun Gothic"/>
                <a:cs typeface="Malgun Gothic"/>
                <a:sym typeface="Malgun Gothic"/>
              </a:rPr>
              <a:t>KT aivle shool</a:t>
            </a:r>
            <a:endParaRPr sz="800">
              <a:solidFill>
                <a:srgbClr val="393939"/>
              </a:solidFill>
              <a:latin typeface="Malgun Gothic"/>
              <a:ea typeface="Malgun Gothic"/>
              <a:cs typeface="Malgun Gothic"/>
              <a:sym typeface="Malgun Gothic"/>
            </a:endParaRPr>
          </a:p>
        </p:txBody>
      </p:sp>
      <p:pic>
        <p:nvPicPr>
          <p:cNvPr id="769" name="Google Shape;769;p56"/>
          <p:cNvPicPr preferRelativeResize="0"/>
          <p:nvPr/>
        </p:nvPicPr>
        <p:blipFill rotWithShape="1">
          <a:blip r:embed="rId4">
            <a:alphaModFix/>
          </a:blip>
          <a:srcRect b="0" l="0" r="0" t="0"/>
          <a:stretch/>
        </p:blipFill>
        <p:spPr>
          <a:xfrm>
            <a:off x="7995238" y="320621"/>
            <a:ext cx="510965" cy="103619"/>
          </a:xfrm>
          <a:prstGeom prst="rect">
            <a:avLst/>
          </a:prstGeom>
          <a:noFill/>
          <a:ln>
            <a:noFill/>
          </a:ln>
        </p:spPr>
      </p:pic>
      <p:pic>
        <p:nvPicPr>
          <p:cNvPr id="770" name="Google Shape;770;p56"/>
          <p:cNvPicPr preferRelativeResize="0"/>
          <p:nvPr/>
        </p:nvPicPr>
        <p:blipFill>
          <a:blip r:embed="rId5">
            <a:alphaModFix/>
          </a:blip>
          <a:stretch>
            <a:fillRect/>
          </a:stretch>
        </p:blipFill>
        <p:spPr>
          <a:xfrm>
            <a:off x="225025" y="177875"/>
            <a:ext cx="451700" cy="451700"/>
          </a:xfrm>
          <a:prstGeom prst="rect">
            <a:avLst/>
          </a:prstGeom>
          <a:noFill/>
          <a:ln>
            <a:noFill/>
          </a:ln>
        </p:spPr>
      </p:pic>
      <p:sp>
        <p:nvSpPr>
          <p:cNvPr id="771" name="Google Shape;771;p56"/>
          <p:cNvSpPr txBox="1"/>
          <p:nvPr/>
        </p:nvSpPr>
        <p:spPr>
          <a:xfrm>
            <a:off x="676719" y="3849868"/>
            <a:ext cx="2595600" cy="284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ko">
                <a:solidFill>
                  <a:srgbClr val="3D3D3D"/>
                </a:solidFill>
              </a:rPr>
              <a:t>발표를 들어주셔서 감사합니다</a:t>
            </a:r>
            <a:endParaRPr sz="900">
              <a:solidFill>
                <a:schemeClr val="dk1"/>
              </a:solidFill>
              <a:latin typeface="Malgun Gothic"/>
              <a:ea typeface="Malgun Gothic"/>
              <a:cs typeface="Malgun Gothic"/>
              <a:sym typeface="Malgun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8"/>
          <p:cNvPicPr preferRelativeResize="0"/>
          <p:nvPr/>
        </p:nvPicPr>
        <p:blipFill rotWithShape="1">
          <a:blip r:embed="rId3">
            <a:alphaModFix/>
          </a:blip>
          <a:srcRect b="0" l="0" r="0" t="0"/>
          <a:stretch/>
        </p:blipFill>
        <p:spPr>
          <a:xfrm rot="10800000">
            <a:off x="8651" y="-3700"/>
            <a:ext cx="9191099" cy="5150900"/>
          </a:xfrm>
          <a:prstGeom prst="rect">
            <a:avLst/>
          </a:prstGeom>
          <a:noFill/>
          <a:ln>
            <a:noFill/>
          </a:ln>
        </p:spPr>
      </p:pic>
      <p:sp>
        <p:nvSpPr>
          <p:cNvPr id="178" name="Google Shape;178;p28"/>
          <p:cNvSpPr txBox="1"/>
          <p:nvPr/>
        </p:nvSpPr>
        <p:spPr>
          <a:xfrm>
            <a:off x="633323" y="1081575"/>
            <a:ext cx="54285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100">
                <a:solidFill>
                  <a:srgbClr val="3D3D3D"/>
                </a:solidFill>
                <a:latin typeface="NanumGothic ExtraBold"/>
                <a:ea typeface="NanumGothic ExtraBold"/>
                <a:cs typeface="NanumGothic ExtraBold"/>
                <a:sym typeface="NanumGothic ExtraBold"/>
              </a:rPr>
              <a:t>수도권 3반 3조</a:t>
            </a:r>
            <a:endParaRPr sz="1000">
              <a:solidFill>
                <a:schemeClr val="dk1"/>
              </a:solidFill>
              <a:latin typeface="NanumGothic ExtraBold"/>
              <a:ea typeface="NanumGothic ExtraBold"/>
              <a:cs typeface="NanumGothic ExtraBold"/>
              <a:sym typeface="NanumGothic ExtraBold"/>
            </a:endParaRPr>
          </a:p>
        </p:txBody>
      </p:sp>
      <p:sp>
        <p:nvSpPr>
          <p:cNvPr id="179" name="Google Shape;179;p28"/>
          <p:cNvSpPr txBox="1"/>
          <p:nvPr/>
        </p:nvSpPr>
        <p:spPr>
          <a:xfrm>
            <a:off x="609524" y="291233"/>
            <a:ext cx="2338516" cy="22309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000">
                <a:solidFill>
                  <a:srgbClr val="3D3D3D"/>
                </a:solidFill>
                <a:latin typeface="Arial"/>
                <a:ea typeface="Arial"/>
                <a:cs typeface="Arial"/>
                <a:sym typeface="Arial"/>
              </a:rPr>
              <a:t>0</a:t>
            </a:r>
            <a:r>
              <a:rPr lang="ko" sz="1000">
                <a:solidFill>
                  <a:srgbClr val="3D3D3D"/>
                </a:solidFill>
              </a:rPr>
              <a:t>1.</a:t>
            </a:r>
            <a:r>
              <a:rPr lang="ko" sz="1000">
                <a:solidFill>
                  <a:srgbClr val="3D3D3D"/>
                </a:solidFill>
                <a:latin typeface="Arial"/>
                <a:ea typeface="Arial"/>
                <a:cs typeface="Arial"/>
                <a:sym typeface="Arial"/>
              </a:rPr>
              <a:t> </a:t>
            </a:r>
            <a:r>
              <a:rPr lang="ko" sz="1000">
                <a:solidFill>
                  <a:srgbClr val="3D3D3D"/>
                </a:solidFill>
              </a:rPr>
              <a:t>서비스 소개</a:t>
            </a:r>
            <a:endParaRPr sz="900">
              <a:solidFill>
                <a:schemeClr val="dk1"/>
              </a:solidFill>
              <a:latin typeface="Malgun Gothic"/>
              <a:ea typeface="Malgun Gothic"/>
              <a:cs typeface="Malgun Gothic"/>
              <a:sym typeface="Malgun Gothic"/>
            </a:endParaRPr>
          </a:p>
        </p:txBody>
      </p:sp>
      <p:pic>
        <p:nvPicPr>
          <p:cNvPr id="180" name="Google Shape;180;p28"/>
          <p:cNvPicPr preferRelativeResize="0"/>
          <p:nvPr/>
        </p:nvPicPr>
        <p:blipFill rotWithShape="1">
          <a:blip r:embed="rId4">
            <a:alphaModFix/>
          </a:blip>
          <a:srcRect b="0" l="0" r="0" t="0"/>
          <a:stretch/>
        </p:blipFill>
        <p:spPr>
          <a:xfrm>
            <a:off x="1326000" y="1548925"/>
            <a:ext cx="6570825" cy="315798"/>
          </a:xfrm>
          <a:prstGeom prst="rect">
            <a:avLst/>
          </a:prstGeom>
          <a:noFill/>
          <a:ln>
            <a:noFill/>
          </a:ln>
        </p:spPr>
      </p:pic>
      <p:sp>
        <p:nvSpPr>
          <p:cNvPr id="181" name="Google Shape;181;p28"/>
          <p:cNvSpPr txBox="1"/>
          <p:nvPr/>
        </p:nvSpPr>
        <p:spPr>
          <a:xfrm>
            <a:off x="2976743" y="1572124"/>
            <a:ext cx="640200" cy="269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1300">
                <a:solidFill>
                  <a:srgbClr val="3D3D3D"/>
                </a:solidFill>
                <a:latin typeface="Nanum Gothic"/>
                <a:ea typeface="Nanum Gothic"/>
                <a:cs typeface="Nanum Gothic"/>
                <a:sym typeface="Nanum Gothic"/>
              </a:rPr>
              <a:t>서아현</a:t>
            </a:r>
            <a:endParaRPr b="1" sz="900">
              <a:solidFill>
                <a:schemeClr val="dk1"/>
              </a:solidFill>
              <a:latin typeface="Nanum Gothic"/>
              <a:ea typeface="Nanum Gothic"/>
              <a:cs typeface="Nanum Gothic"/>
              <a:sym typeface="Nanum Gothic"/>
            </a:endParaRPr>
          </a:p>
        </p:txBody>
      </p:sp>
      <p:sp>
        <p:nvSpPr>
          <p:cNvPr id="182" name="Google Shape;182;p28"/>
          <p:cNvSpPr txBox="1"/>
          <p:nvPr/>
        </p:nvSpPr>
        <p:spPr>
          <a:xfrm>
            <a:off x="1666671" y="1564474"/>
            <a:ext cx="4203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ko" sz="1400">
                <a:solidFill>
                  <a:schemeClr val="dk2"/>
                </a:solidFill>
                <a:latin typeface="Nanum Gothic"/>
                <a:ea typeface="Nanum Gothic"/>
                <a:cs typeface="Nanum Gothic"/>
                <a:sym typeface="Nanum Gothic"/>
              </a:rPr>
              <a:t>01</a:t>
            </a:r>
            <a:endParaRPr b="1" sz="900">
              <a:solidFill>
                <a:schemeClr val="dk2"/>
              </a:solidFill>
              <a:latin typeface="Nanum Gothic"/>
              <a:ea typeface="Nanum Gothic"/>
              <a:cs typeface="Nanum Gothic"/>
              <a:sym typeface="Nanum Gothic"/>
            </a:endParaRPr>
          </a:p>
        </p:txBody>
      </p:sp>
      <p:sp>
        <p:nvSpPr>
          <p:cNvPr id="183" name="Google Shape;183;p28"/>
          <p:cNvSpPr txBox="1"/>
          <p:nvPr/>
        </p:nvSpPr>
        <p:spPr>
          <a:xfrm>
            <a:off x="5598325" y="1572124"/>
            <a:ext cx="1962000" cy="269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1300">
                <a:solidFill>
                  <a:srgbClr val="3D3D3D"/>
                </a:solidFill>
                <a:latin typeface="Nanum Gothic"/>
                <a:ea typeface="Nanum Gothic"/>
                <a:cs typeface="Nanum Gothic"/>
                <a:sym typeface="Nanum Gothic"/>
              </a:rPr>
              <a:t>a011045@aivle.kt.co.kr</a:t>
            </a:r>
            <a:endParaRPr b="1" sz="900">
              <a:solidFill>
                <a:schemeClr val="dk1"/>
              </a:solidFill>
              <a:latin typeface="Nanum Gothic"/>
              <a:ea typeface="Nanum Gothic"/>
              <a:cs typeface="Nanum Gothic"/>
              <a:sym typeface="Nanum Gothic"/>
            </a:endParaRPr>
          </a:p>
        </p:txBody>
      </p:sp>
      <p:pic>
        <p:nvPicPr>
          <p:cNvPr id="184" name="Google Shape;184;p28"/>
          <p:cNvPicPr preferRelativeResize="0"/>
          <p:nvPr/>
        </p:nvPicPr>
        <p:blipFill rotWithShape="1">
          <a:blip r:embed="rId5">
            <a:alphaModFix/>
          </a:blip>
          <a:srcRect b="0" l="0" r="0" t="0"/>
          <a:stretch/>
        </p:blipFill>
        <p:spPr>
          <a:xfrm>
            <a:off x="1326000" y="2118140"/>
            <a:ext cx="6570825" cy="315798"/>
          </a:xfrm>
          <a:prstGeom prst="rect">
            <a:avLst/>
          </a:prstGeom>
          <a:noFill/>
          <a:ln>
            <a:noFill/>
          </a:ln>
        </p:spPr>
      </p:pic>
      <p:sp>
        <p:nvSpPr>
          <p:cNvPr id="185" name="Google Shape;185;p28"/>
          <p:cNvSpPr txBox="1"/>
          <p:nvPr/>
        </p:nvSpPr>
        <p:spPr>
          <a:xfrm>
            <a:off x="2976743" y="2141339"/>
            <a:ext cx="640200" cy="269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1300">
                <a:solidFill>
                  <a:srgbClr val="3D3D3D"/>
                </a:solidFill>
                <a:latin typeface="Nanum Gothic"/>
                <a:ea typeface="Nanum Gothic"/>
                <a:cs typeface="Nanum Gothic"/>
                <a:sym typeface="Nanum Gothic"/>
              </a:rPr>
              <a:t>윤지혜</a:t>
            </a:r>
            <a:endParaRPr b="1" sz="900">
              <a:solidFill>
                <a:schemeClr val="dk1"/>
              </a:solidFill>
              <a:latin typeface="Nanum Gothic"/>
              <a:ea typeface="Nanum Gothic"/>
              <a:cs typeface="Nanum Gothic"/>
              <a:sym typeface="Nanum Gothic"/>
            </a:endParaRPr>
          </a:p>
        </p:txBody>
      </p:sp>
      <p:sp>
        <p:nvSpPr>
          <p:cNvPr id="186" name="Google Shape;186;p28"/>
          <p:cNvSpPr txBox="1"/>
          <p:nvPr/>
        </p:nvSpPr>
        <p:spPr>
          <a:xfrm>
            <a:off x="1666671" y="2133689"/>
            <a:ext cx="4203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ko" sz="1400">
                <a:solidFill>
                  <a:schemeClr val="dk2"/>
                </a:solidFill>
                <a:latin typeface="Nanum Gothic"/>
                <a:ea typeface="Nanum Gothic"/>
                <a:cs typeface="Nanum Gothic"/>
                <a:sym typeface="Nanum Gothic"/>
              </a:rPr>
              <a:t>02</a:t>
            </a:r>
            <a:endParaRPr b="1" sz="900">
              <a:solidFill>
                <a:schemeClr val="dk2"/>
              </a:solidFill>
              <a:latin typeface="Nanum Gothic"/>
              <a:ea typeface="Nanum Gothic"/>
              <a:cs typeface="Nanum Gothic"/>
              <a:sym typeface="Nanum Gothic"/>
            </a:endParaRPr>
          </a:p>
        </p:txBody>
      </p:sp>
      <p:sp>
        <p:nvSpPr>
          <p:cNvPr id="187" name="Google Shape;187;p28"/>
          <p:cNvSpPr txBox="1"/>
          <p:nvPr/>
        </p:nvSpPr>
        <p:spPr>
          <a:xfrm>
            <a:off x="5598328" y="2141339"/>
            <a:ext cx="1962000" cy="269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b="1" lang="ko" sz="1300">
                <a:solidFill>
                  <a:srgbClr val="3D3D3D"/>
                </a:solidFill>
                <a:latin typeface="Nanum Gothic"/>
                <a:ea typeface="Nanum Gothic"/>
                <a:cs typeface="Nanum Gothic"/>
                <a:sym typeface="Nanum Gothic"/>
              </a:rPr>
              <a:t>a011067@aivle.kt.co.kr</a:t>
            </a:r>
            <a:endParaRPr b="1" sz="900">
              <a:solidFill>
                <a:schemeClr val="dk1"/>
              </a:solidFill>
              <a:latin typeface="Nanum Gothic"/>
              <a:ea typeface="Nanum Gothic"/>
              <a:cs typeface="Nanum Gothic"/>
              <a:sym typeface="Nanum Gothic"/>
            </a:endParaRPr>
          </a:p>
        </p:txBody>
      </p:sp>
      <p:pic>
        <p:nvPicPr>
          <p:cNvPr id="188" name="Google Shape;188;p28"/>
          <p:cNvPicPr preferRelativeResize="0"/>
          <p:nvPr/>
        </p:nvPicPr>
        <p:blipFill rotWithShape="1">
          <a:blip r:embed="rId5">
            <a:alphaModFix/>
          </a:blip>
          <a:srcRect b="0" l="0" r="0" t="0"/>
          <a:stretch/>
        </p:blipFill>
        <p:spPr>
          <a:xfrm>
            <a:off x="1326000" y="2687356"/>
            <a:ext cx="6570825" cy="315798"/>
          </a:xfrm>
          <a:prstGeom prst="rect">
            <a:avLst/>
          </a:prstGeom>
          <a:noFill/>
          <a:ln>
            <a:noFill/>
          </a:ln>
        </p:spPr>
      </p:pic>
      <p:sp>
        <p:nvSpPr>
          <p:cNvPr id="189" name="Google Shape;189;p28"/>
          <p:cNvSpPr txBox="1"/>
          <p:nvPr/>
        </p:nvSpPr>
        <p:spPr>
          <a:xfrm>
            <a:off x="2976743" y="2710555"/>
            <a:ext cx="640200" cy="269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1300">
                <a:solidFill>
                  <a:srgbClr val="3D3D3D"/>
                </a:solidFill>
                <a:latin typeface="Nanum Gothic"/>
                <a:ea typeface="Nanum Gothic"/>
                <a:cs typeface="Nanum Gothic"/>
                <a:sym typeface="Nanum Gothic"/>
              </a:rPr>
              <a:t>이지훈</a:t>
            </a:r>
            <a:endParaRPr b="1" sz="900">
              <a:solidFill>
                <a:schemeClr val="dk1"/>
              </a:solidFill>
              <a:latin typeface="Nanum Gothic"/>
              <a:ea typeface="Nanum Gothic"/>
              <a:cs typeface="Nanum Gothic"/>
              <a:sym typeface="Nanum Gothic"/>
            </a:endParaRPr>
          </a:p>
        </p:txBody>
      </p:sp>
      <p:sp>
        <p:nvSpPr>
          <p:cNvPr id="190" name="Google Shape;190;p28"/>
          <p:cNvSpPr txBox="1"/>
          <p:nvPr/>
        </p:nvSpPr>
        <p:spPr>
          <a:xfrm>
            <a:off x="1666671" y="2702905"/>
            <a:ext cx="4203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ko" sz="1400">
                <a:solidFill>
                  <a:schemeClr val="dk2"/>
                </a:solidFill>
                <a:latin typeface="Nanum Gothic"/>
                <a:ea typeface="Nanum Gothic"/>
                <a:cs typeface="Nanum Gothic"/>
                <a:sym typeface="Nanum Gothic"/>
              </a:rPr>
              <a:t>03</a:t>
            </a:r>
            <a:endParaRPr b="1" sz="900">
              <a:solidFill>
                <a:schemeClr val="dk2"/>
              </a:solidFill>
              <a:latin typeface="Nanum Gothic"/>
              <a:ea typeface="Nanum Gothic"/>
              <a:cs typeface="Nanum Gothic"/>
              <a:sym typeface="Nanum Gothic"/>
            </a:endParaRPr>
          </a:p>
        </p:txBody>
      </p:sp>
      <p:sp>
        <p:nvSpPr>
          <p:cNvPr id="191" name="Google Shape;191;p28"/>
          <p:cNvSpPr txBox="1"/>
          <p:nvPr/>
        </p:nvSpPr>
        <p:spPr>
          <a:xfrm>
            <a:off x="5598327" y="2710555"/>
            <a:ext cx="1962000" cy="269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b="1" lang="ko" sz="1300">
                <a:solidFill>
                  <a:srgbClr val="3D3D3D"/>
                </a:solidFill>
                <a:latin typeface="Nanum Gothic"/>
                <a:ea typeface="Nanum Gothic"/>
                <a:cs typeface="Nanum Gothic"/>
                <a:sym typeface="Nanum Gothic"/>
              </a:rPr>
              <a:t>a011080@aivle.kt.co.kr</a:t>
            </a:r>
            <a:endParaRPr b="1" sz="900">
              <a:solidFill>
                <a:schemeClr val="dk1"/>
              </a:solidFill>
              <a:latin typeface="Nanum Gothic"/>
              <a:ea typeface="Nanum Gothic"/>
              <a:cs typeface="Nanum Gothic"/>
              <a:sym typeface="Nanum Gothic"/>
            </a:endParaRPr>
          </a:p>
        </p:txBody>
      </p:sp>
      <p:pic>
        <p:nvPicPr>
          <p:cNvPr id="192" name="Google Shape;192;p28"/>
          <p:cNvPicPr preferRelativeResize="0"/>
          <p:nvPr/>
        </p:nvPicPr>
        <p:blipFill rotWithShape="1">
          <a:blip r:embed="rId5">
            <a:alphaModFix/>
          </a:blip>
          <a:srcRect b="0" l="0" r="0" t="0"/>
          <a:stretch/>
        </p:blipFill>
        <p:spPr>
          <a:xfrm>
            <a:off x="1326000" y="3825787"/>
            <a:ext cx="6570825" cy="315798"/>
          </a:xfrm>
          <a:prstGeom prst="rect">
            <a:avLst/>
          </a:prstGeom>
          <a:noFill/>
          <a:ln>
            <a:noFill/>
          </a:ln>
        </p:spPr>
      </p:pic>
      <p:sp>
        <p:nvSpPr>
          <p:cNvPr id="193" name="Google Shape;193;p28"/>
          <p:cNvSpPr txBox="1"/>
          <p:nvPr/>
        </p:nvSpPr>
        <p:spPr>
          <a:xfrm>
            <a:off x="1666671" y="3841336"/>
            <a:ext cx="4203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ko" sz="1400">
                <a:solidFill>
                  <a:schemeClr val="dk2"/>
                </a:solidFill>
                <a:latin typeface="Nanum Gothic"/>
                <a:ea typeface="Nanum Gothic"/>
                <a:cs typeface="Nanum Gothic"/>
                <a:sym typeface="Nanum Gothic"/>
              </a:rPr>
              <a:t>0</a:t>
            </a:r>
            <a:r>
              <a:rPr b="1" lang="ko">
                <a:solidFill>
                  <a:schemeClr val="dk2"/>
                </a:solidFill>
                <a:latin typeface="Nanum Gothic"/>
                <a:ea typeface="Nanum Gothic"/>
                <a:cs typeface="Nanum Gothic"/>
                <a:sym typeface="Nanum Gothic"/>
              </a:rPr>
              <a:t>5</a:t>
            </a:r>
            <a:endParaRPr b="1" sz="900">
              <a:solidFill>
                <a:schemeClr val="dk2"/>
              </a:solidFill>
              <a:latin typeface="Nanum Gothic"/>
              <a:ea typeface="Nanum Gothic"/>
              <a:cs typeface="Nanum Gothic"/>
              <a:sym typeface="Nanum Gothic"/>
            </a:endParaRPr>
          </a:p>
        </p:txBody>
      </p:sp>
      <p:sp>
        <p:nvSpPr>
          <p:cNvPr id="194" name="Google Shape;194;p28"/>
          <p:cNvSpPr txBox="1"/>
          <p:nvPr/>
        </p:nvSpPr>
        <p:spPr>
          <a:xfrm>
            <a:off x="2976743" y="3848986"/>
            <a:ext cx="640200" cy="269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1300">
                <a:solidFill>
                  <a:srgbClr val="3D3D3D"/>
                </a:solidFill>
                <a:latin typeface="Nanum Gothic"/>
                <a:ea typeface="Nanum Gothic"/>
                <a:cs typeface="Nanum Gothic"/>
                <a:sym typeface="Nanum Gothic"/>
              </a:rPr>
              <a:t>진정한</a:t>
            </a:r>
            <a:endParaRPr b="1" sz="900">
              <a:solidFill>
                <a:schemeClr val="dk1"/>
              </a:solidFill>
              <a:latin typeface="Nanum Gothic"/>
              <a:ea typeface="Nanum Gothic"/>
              <a:cs typeface="Nanum Gothic"/>
              <a:sym typeface="Nanum Gothic"/>
            </a:endParaRPr>
          </a:p>
        </p:txBody>
      </p:sp>
      <p:sp>
        <p:nvSpPr>
          <p:cNvPr id="195" name="Google Shape;195;p28"/>
          <p:cNvSpPr txBox="1"/>
          <p:nvPr/>
        </p:nvSpPr>
        <p:spPr>
          <a:xfrm>
            <a:off x="5598327" y="3848986"/>
            <a:ext cx="1962000" cy="269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b="1" lang="ko" sz="1300">
                <a:solidFill>
                  <a:srgbClr val="3D3D3D"/>
                </a:solidFill>
                <a:latin typeface="Nanum Gothic"/>
                <a:ea typeface="Nanum Gothic"/>
                <a:cs typeface="Nanum Gothic"/>
                <a:sym typeface="Nanum Gothic"/>
              </a:rPr>
              <a:t>a011102@aivle.kt.co.kr</a:t>
            </a:r>
            <a:endParaRPr b="1" sz="900">
              <a:solidFill>
                <a:schemeClr val="dk1"/>
              </a:solidFill>
              <a:latin typeface="Nanum Gothic"/>
              <a:ea typeface="Nanum Gothic"/>
              <a:cs typeface="Nanum Gothic"/>
              <a:sym typeface="Nanum Gothic"/>
            </a:endParaRPr>
          </a:p>
        </p:txBody>
      </p:sp>
      <p:pic>
        <p:nvPicPr>
          <p:cNvPr id="196" name="Google Shape;196;p28"/>
          <p:cNvPicPr preferRelativeResize="0"/>
          <p:nvPr/>
        </p:nvPicPr>
        <p:blipFill rotWithShape="1">
          <a:blip r:embed="rId5">
            <a:alphaModFix/>
          </a:blip>
          <a:srcRect b="0" l="0" r="0" t="0"/>
          <a:stretch/>
        </p:blipFill>
        <p:spPr>
          <a:xfrm>
            <a:off x="1326000" y="3256571"/>
            <a:ext cx="6570825" cy="315798"/>
          </a:xfrm>
          <a:prstGeom prst="rect">
            <a:avLst/>
          </a:prstGeom>
          <a:noFill/>
          <a:ln>
            <a:noFill/>
          </a:ln>
        </p:spPr>
      </p:pic>
      <p:sp>
        <p:nvSpPr>
          <p:cNvPr id="197" name="Google Shape;197;p28"/>
          <p:cNvSpPr txBox="1"/>
          <p:nvPr/>
        </p:nvSpPr>
        <p:spPr>
          <a:xfrm>
            <a:off x="2976743" y="3279770"/>
            <a:ext cx="640200" cy="269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1300">
                <a:solidFill>
                  <a:srgbClr val="3D3D3D"/>
                </a:solidFill>
                <a:latin typeface="Nanum Gothic"/>
                <a:ea typeface="Nanum Gothic"/>
                <a:cs typeface="Nanum Gothic"/>
                <a:sym typeface="Nanum Gothic"/>
              </a:rPr>
              <a:t>조영래</a:t>
            </a:r>
            <a:endParaRPr b="1" sz="900">
              <a:solidFill>
                <a:schemeClr val="dk1"/>
              </a:solidFill>
              <a:latin typeface="Nanum Gothic"/>
              <a:ea typeface="Nanum Gothic"/>
              <a:cs typeface="Nanum Gothic"/>
              <a:sym typeface="Nanum Gothic"/>
            </a:endParaRPr>
          </a:p>
        </p:txBody>
      </p:sp>
      <p:sp>
        <p:nvSpPr>
          <p:cNvPr id="198" name="Google Shape;198;p28"/>
          <p:cNvSpPr txBox="1"/>
          <p:nvPr/>
        </p:nvSpPr>
        <p:spPr>
          <a:xfrm>
            <a:off x="1666671" y="3272120"/>
            <a:ext cx="4203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ko" sz="1400">
                <a:solidFill>
                  <a:schemeClr val="dk2"/>
                </a:solidFill>
                <a:latin typeface="Nanum Gothic"/>
                <a:ea typeface="Nanum Gothic"/>
                <a:cs typeface="Nanum Gothic"/>
                <a:sym typeface="Nanum Gothic"/>
              </a:rPr>
              <a:t>04</a:t>
            </a:r>
            <a:endParaRPr b="1" sz="900">
              <a:solidFill>
                <a:schemeClr val="dk2"/>
              </a:solidFill>
              <a:latin typeface="Nanum Gothic"/>
              <a:ea typeface="Nanum Gothic"/>
              <a:cs typeface="Nanum Gothic"/>
              <a:sym typeface="Nanum Gothic"/>
            </a:endParaRPr>
          </a:p>
        </p:txBody>
      </p:sp>
      <p:sp>
        <p:nvSpPr>
          <p:cNvPr id="199" name="Google Shape;199;p28"/>
          <p:cNvSpPr txBox="1"/>
          <p:nvPr/>
        </p:nvSpPr>
        <p:spPr>
          <a:xfrm>
            <a:off x="5598327" y="3279770"/>
            <a:ext cx="1962000" cy="269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b="1" lang="ko" sz="1300">
                <a:solidFill>
                  <a:srgbClr val="3D3D3D"/>
                </a:solidFill>
                <a:latin typeface="Nanum Gothic"/>
                <a:ea typeface="Nanum Gothic"/>
                <a:cs typeface="Nanum Gothic"/>
                <a:sym typeface="Nanum Gothic"/>
              </a:rPr>
              <a:t>a011098@aivle.kt.co.kr</a:t>
            </a:r>
            <a:endParaRPr b="1" sz="900">
              <a:solidFill>
                <a:schemeClr val="dk1"/>
              </a:solidFill>
              <a:latin typeface="Nanum Gothic"/>
              <a:ea typeface="Nanum Gothic"/>
              <a:cs typeface="Nanum Gothic"/>
              <a:sym typeface="Nanum Gothic"/>
            </a:endParaRPr>
          </a:p>
        </p:txBody>
      </p:sp>
      <p:pic>
        <p:nvPicPr>
          <p:cNvPr id="200" name="Google Shape;200;p28"/>
          <p:cNvPicPr preferRelativeResize="0"/>
          <p:nvPr/>
        </p:nvPicPr>
        <p:blipFill rotWithShape="1">
          <a:blip r:embed="rId5">
            <a:alphaModFix/>
          </a:blip>
          <a:srcRect b="0" l="0" r="0" t="0"/>
          <a:stretch/>
        </p:blipFill>
        <p:spPr>
          <a:xfrm>
            <a:off x="1326000" y="4395002"/>
            <a:ext cx="6570825" cy="315798"/>
          </a:xfrm>
          <a:prstGeom prst="rect">
            <a:avLst/>
          </a:prstGeom>
          <a:noFill/>
          <a:ln>
            <a:noFill/>
          </a:ln>
        </p:spPr>
      </p:pic>
      <p:sp>
        <p:nvSpPr>
          <p:cNvPr id="201" name="Google Shape;201;p28"/>
          <p:cNvSpPr txBox="1"/>
          <p:nvPr/>
        </p:nvSpPr>
        <p:spPr>
          <a:xfrm>
            <a:off x="1666671" y="4410551"/>
            <a:ext cx="4203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ko" sz="1400">
                <a:solidFill>
                  <a:schemeClr val="dk2"/>
                </a:solidFill>
                <a:latin typeface="Nanum Gothic"/>
                <a:ea typeface="Nanum Gothic"/>
                <a:cs typeface="Nanum Gothic"/>
                <a:sym typeface="Nanum Gothic"/>
              </a:rPr>
              <a:t>0</a:t>
            </a:r>
            <a:r>
              <a:rPr b="1" lang="ko">
                <a:solidFill>
                  <a:schemeClr val="dk2"/>
                </a:solidFill>
                <a:latin typeface="Nanum Gothic"/>
                <a:ea typeface="Nanum Gothic"/>
                <a:cs typeface="Nanum Gothic"/>
                <a:sym typeface="Nanum Gothic"/>
              </a:rPr>
              <a:t>6</a:t>
            </a:r>
            <a:endParaRPr b="1" sz="900">
              <a:solidFill>
                <a:schemeClr val="dk2"/>
              </a:solidFill>
              <a:latin typeface="Nanum Gothic"/>
              <a:ea typeface="Nanum Gothic"/>
              <a:cs typeface="Nanum Gothic"/>
              <a:sym typeface="Nanum Gothic"/>
            </a:endParaRPr>
          </a:p>
        </p:txBody>
      </p:sp>
      <p:sp>
        <p:nvSpPr>
          <p:cNvPr id="202" name="Google Shape;202;p28"/>
          <p:cNvSpPr txBox="1"/>
          <p:nvPr/>
        </p:nvSpPr>
        <p:spPr>
          <a:xfrm>
            <a:off x="2976743" y="4418201"/>
            <a:ext cx="640200" cy="269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1300">
                <a:solidFill>
                  <a:srgbClr val="3D3D3D"/>
                </a:solidFill>
                <a:latin typeface="Nanum Gothic"/>
                <a:ea typeface="Nanum Gothic"/>
                <a:cs typeface="Nanum Gothic"/>
                <a:sym typeface="Nanum Gothic"/>
              </a:rPr>
              <a:t>최승훈</a:t>
            </a:r>
            <a:endParaRPr b="1" sz="900">
              <a:solidFill>
                <a:schemeClr val="dk1"/>
              </a:solidFill>
              <a:latin typeface="Nanum Gothic"/>
              <a:ea typeface="Nanum Gothic"/>
              <a:cs typeface="Nanum Gothic"/>
              <a:sym typeface="Nanum Gothic"/>
            </a:endParaRPr>
          </a:p>
        </p:txBody>
      </p:sp>
      <p:sp>
        <p:nvSpPr>
          <p:cNvPr id="203" name="Google Shape;203;p28"/>
          <p:cNvSpPr txBox="1"/>
          <p:nvPr/>
        </p:nvSpPr>
        <p:spPr>
          <a:xfrm>
            <a:off x="5598327" y="4418201"/>
            <a:ext cx="1962000" cy="269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b="1" lang="ko" sz="1300">
                <a:solidFill>
                  <a:srgbClr val="3D3D3D"/>
                </a:solidFill>
                <a:latin typeface="Nanum Gothic"/>
                <a:ea typeface="Nanum Gothic"/>
                <a:cs typeface="Nanum Gothic"/>
                <a:sym typeface="Nanum Gothic"/>
              </a:rPr>
              <a:t>a011106@aivle.kt.co.kr</a:t>
            </a:r>
            <a:endParaRPr b="1" sz="900">
              <a:solidFill>
                <a:schemeClr val="dk1"/>
              </a:solidFill>
              <a:latin typeface="Nanum Gothic"/>
              <a:ea typeface="Nanum Gothic"/>
              <a:cs typeface="Nanum Gothic"/>
              <a:sym typeface="Nanum Gothic"/>
            </a:endParaRPr>
          </a:p>
        </p:txBody>
      </p:sp>
      <p:pic>
        <p:nvPicPr>
          <p:cNvPr id="204" name="Google Shape;204;p28"/>
          <p:cNvPicPr preferRelativeResize="0"/>
          <p:nvPr/>
        </p:nvPicPr>
        <p:blipFill>
          <a:blip r:embed="rId6">
            <a:alphaModFix/>
          </a:blip>
          <a:stretch>
            <a:fillRect/>
          </a:stretch>
        </p:blipFill>
        <p:spPr>
          <a:xfrm>
            <a:off x="8047575" y="80075"/>
            <a:ext cx="240550" cy="240550"/>
          </a:xfrm>
          <a:prstGeom prst="rect">
            <a:avLst/>
          </a:prstGeom>
          <a:noFill/>
          <a:ln>
            <a:noFill/>
          </a:ln>
        </p:spPr>
      </p:pic>
      <p:sp>
        <p:nvSpPr>
          <p:cNvPr id="205" name="Google Shape;205;p28"/>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
        <p:nvSpPr>
          <p:cNvPr id="206" name="Google Shape;206;p28"/>
          <p:cNvSpPr txBox="1"/>
          <p:nvPr/>
        </p:nvSpPr>
        <p:spPr>
          <a:xfrm>
            <a:off x="633324" y="609389"/>
            <a:ext cx="3815400" cy="3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2000">
                <a:solidFill>
                  <a:srgbClr val="3D3D3D"/>
                </a:solidFill>
                <a:latin typeface="Nanum Gothic"/>
                <a:ea typeface="Nanum Gothic"/>
                <a:cs typeface="Nanum Gothic"/>
                <a:sym typeface="Nanum Gothic"/>
              </a:rPr>
              <a:t>팀 소개</a:t>
            </a:r>
            <a:endParaRPr b="1" sz="900">
              <a:solidFill>
                <a:schemeClr val="dk1"/>
              </a:solidFill>
              <a:latin typeface="Nanum Gothic"/>
              <a:ea typeface="Nanum Gothic"/>
              <a:cs typeface="Nanum Gothic"/>
              <a:sym typeface="Nanum Gothic"/>
            </a:endParaRPr>
          </a:p>
        </p:txBody>
      </p:sp>
      <p:pic>
        <p:nvPicPr>
          <p:cNvPr id="207" name="Google Shape;207;p28"/>
          <p:cNvPicPr preferRelativeResize="0"/>
          <p:nvPr/>
        </p:nvPicPr>
        <p:blipFill rotWithShape="1">
          <a:blip r:embed="rId7">
            <a:alphaModFix/>
          </a:blip>
          <a:srcRect b="0" l="0" r="0" t="0"/>
          <a:stretch/>
        </p:blipFill>
        <p:spPr>
          <a:xfrm>
            <a:off x="7995238" y="320621"/>
            <a:ext cx="510965" cy="103619"/>
          </a:xfrm>
          <a:prstGeom prst="rect">
            <a:avLst/>
          </a:prstGeom>
          <a:noFill/>
          <a:ln>
            <a:noFill/>
          </a:ln>
        </p:spPr>
      </p:pic>
      <p:pic>
        <p:nvPicPr>
          <p:cNvPr id="208" name="Google Shape;208;p28"/>
          <p:cNvPicPr preferRelativeResize="0"/>
          <p:nvPr/>
        </p:nvPicPr>
        <p:blipFill>
          <a:blip r:embed="rId6">
            <a:alphaModFix/>
          </a:blip>
          <a:stretch>
            <a:fillRect/>
          </a:stretch>
        </p:blipFill>
        <p:spPr>
          <a:xfrm>
            <a:off x="8047575" y="80075"/>
            <a:ext cx="240550" cy="240550"/>
          </a:xfrm>
          <a:prstGeom prst="rect">
            <a:avLst/>
          </a:prstGeom>
          <a:noFill/>
          <a:ln>
            <a:noFill/>
          </a:ln>
        </p:spPr>
      </p:pic>
      <p:sp>
        <p:nvSpPr>
          <p:cNvPr id="209" name="Google Shape;209;p28"/>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9"/>
          <p:cNvPicPr preferRelativeResize="0"/>
          <p:nvPr/>
        </p:nvPicPr>
        <p:blipFill rotWithShape="1">
          <a:blip r:embed="rId3">
            <a:alphaModFix/>
          </a:blip>
          <a:srcRect b="0" l="0" r="0" t="0"/>
          <a:stretch/>
        </p:blipFill>
        <p:spPr>
          <a:xfrm rot="5400000">
            <a:off x="2003124" y="-2011725"/>
            <a:ext cx="5160726" cy="9149726"/>
          </a:xfrm>
          <a:prstGeom prst="rect">
            <a:avLst/>
          </a:prstGeom>
          <a:noFill/>
          <a:ln>
            <a:noFill/>
          </a:ln>
        </p:spPr>
      </p:pic>
      <p:pic>
        <p:nvPicPr>
          <p:cNvPr id="215" name="Google Shape;215;p29"/>
          <p:cNvPicPr preferRelativeResize="0"/>
          <p:nvPr/>
        </p:nvPicPr>
        <p:blipFill rotWithShape="1">
          <a:blip r:embed="rId4">
            <a:alphaModFix/>
          </a:blip>
          <a:srcRect b="0" l="0" r="0" t="0"/>
          <a:stretch/>
        </p:blipFill>
        <p:spPr>
          <a:xfrm>
            <a:off x="7995238" y="320621"/>
            <a:ext cx="510965" cy="103619"/>
          </a:xfrm>
          <a:prstGeom prst="rect">
            <a:avLst/>
          </a:prstGeom>
          <a:noFill/>
          <a:ln>
            <a:noFill/>
          </a:ln>
        </p:spPr>
      </p:pic>
      <p:sp>
        <p:nvSpPr>
          <p:cNvPr id="216" name="Google Shape;216;p29"/>
          <p:cNvSpPr txBox="1"/>
          <p:nvPr/>
        </p:nvSpPr>
        <p:spPr>
          <a:xfrm>
            <a:off x="633334" y="291233"/>
            <a:ext cx="2338516" cy="22309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ko" sz="1000">
                <a:solidFill>
                  <a:srgbClr val="3D3D3D"/>
                </a:solidFill>
              </a:rPr>
              <a:t>01. 서비스 소개</a:t>
            </a:r>
            <a:endParaRPr sz="900">
              <a:solidFill>
                <a:schemeClr val="dk1"/>
              </a:solidFill>
              <a:latin typeface="Malgun Gothic"/>
              <a:ea typeface="Malgun Gothic"/>
              <a:cs typeface="Malgun Gothic"/>
              <a:sym typeface="Malgun Gothic"/>
            </a:endParaRPr>
          </a:p>
        </p:txBody>
      </p:sp>
      <p:sp>
        <p:nvSpPr>
          <p:cNvPr id="217" name="Google Shape;217;p29"/>
          <p:cNvSpPr txBox="1"/>
          <p:nvPr/>
        </p:nvSpPr>
        <p:spPr>
          <a:xfrm>
            <a:off x="633324" y="609389"/>
            <a:ext cx="3815400" cy="3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2000">
                <a:solidFill>
                  <a:srgbClr val="3D3D3D"/>
                </a:solidFill>
                <a:latin typeface="Nanum Gothic"/>
                <a:ea typeface="Nanum Gothic"/>
                <a:cs typeface="Nanum Gothic"/>
                <a:sym typeface="Nanum Gothic"/>
              </a:rPr>
              <a:t>주제동기</a:t>
            </a:r>
            <a:endParaRPr b="1" sz="900">
              <a:solidFill>
                <a:schemeClr val="dk1"/>
              </a:solidFill>
              <a:latin typeface="Nanum Gothic"/>
              <a:ea typeface="Nanum Gothic"/>
              <a:cs typeface="Nanum Gothic"/>
              <a:sym typeface="Nanum Gothic"/>
            </a:endParaRPr>
          </a:p>
        </p:txBody>
      </p:sp>
      <p:pic>
        <p:nvPicPr>
          <p:cNvPr id="218" name="Google Shape;218;p29"/>
          <p:cNvPicPr preferRelativeResize="0"/>
          <p:nvPr/>
        </p:nvPicPr>
        <p:blipFill>
          <a:blip r:embed="rId5">
            <a:alphaModFix/>
          </a:blip>
          <a:stretch>
            <a:fillRect/>
          </a:stretch>
        </p:blipFill>
        <p:spPr>
          <a:xfrm>
            <a:off x="8047575" y="80075"/>
            <a:ext cx="240550" cy="240550"/>
          </a:xfrm>
          <a:prstGeom prst="rect">
            <a:avLst/>
          </a:prstGeom>
          <a:noFill/>
          <a:ln>
            <a:noFill/>
          </a:ln>
        </p:spPr>
      </p:pic>
      <p:sp>
        <p:nvSpPr>
          <p:cNvPr id="219" name="Google Shape;219;p29"/>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
        <p:nvSpPr>
          <p:cNvPr id="220" name="Google Shape;220;p29"/>
          <p:cNvSpPr txBox="1"/>
          <p:nvPr/>
        </p:nvSpPr>
        <p:spPr>
          <a:xfrm>
            <a:off x="633325" y="1261250"/>
            <a:ext cx="3983100" cy="369300"/>
          </a:xfrm>
          <a:prstGeom prst="rect">
            <a:avLst/>
          </a:prstGeom>
          <a:noFill/>
          <a:ln>
            <a:noFill/>
          </a:ln>
        </p:spPr>
        <p:txBody>
          <a:bodyPr anchorCtr="0" anchor="t" bIns="91425" lIns="91425" spcFirstLastPara="1" rIns="91425" wrap="square" tIns="91425">
            <a:spAutoFit/>
          </a:bodyPr>
          <a:lstStyle/>
          <a:p>
            <a:pPr indent="0" lvl="0" marL="0" rtl="0" algn="l">
              <a:lnSpc>
                <a:spcPct val="137500"/>
              </a:lnSpc>
              <a:spcBef>
                <a:spcPts val="1400"/>
              </a:spcBef>
              <a:spcAft>
                <a:spcPts val="400"/>
              </a:spcAft>
              <a:buNone/>
            </a:pPr>
            <a:r>
              <a:rPr lang="ko" sz="1200">
                <a:solidFill>
                  <a:srgbClr val="222222"/>
                </a:solidFill>
                <a:highlight>
                  <a:srgbClr val="FFFFFF"/>
                </a:highlight>
                <a:latin typeface="NanumGothic ExtraBold"/>
                <a:ea typeface="NanumGothic ExtraBold"/>
                <a:cs typeface="NanumGothic ExtraBold"/>
                <a:sym typeface="NanumGothic ExtraBold"/>
              </a:rPr>
              <a:t>코로나19 영향 ‘우울‧자살’ 생각하는 청년층 증가</a:t>
            </a:r>
            <a:endParaRPr sz="1200">
              <a:solidFill>
                <a:srgbClr val="222222"/>
              </a:solidFill>
              <a:highlight>
                <a:srgbClr val="FFFFFF"/>
              </a:highlight>
              <a:latin typeface="NanumGothic ExtraBold"/>
              <a:ea typeface="NanumGothic ExtraBold"/>
              <a:cs typeface="NanumGothic ExtraBold"/>
              <a:sym typeface="NanumGothic ExtraBold"/>
            </a:endParaRPr>
          </a:p>
        </p:txBody>
      </p:sp>
      <p:pic>
        <p:nvPicPr>
          <p:cNvPr id="221" name="Google Shape;221;p29"/>
          <p:cNvPicPr preferRelativeResize="0"/>
          <p:nvPr/>
        </p:nvPicPr>
        <p:blipFill>
          <a:blip r:embed="rId6">
            <a:alphaModFix/>
          </a:blip>
          <a:stretch>
            <a:fillRect/>
          </a:stretch>
        </p:blipFill>
        <p:spPr>
          <a:xfrm>
            <a:off x="633325" y="1668625"/>
            <a:ext cx="3482125" cy="2501325"/>
          </a:xfrm>
          <a:prstGeom prst="rect">
            <a:avLst/>
          </a:prstGeom>
          <a:noFill/>
          <a:ln>
            <a:noFill/>
          </a:ln>
        </p:spPr>
      </p:pic>
      <p:pic>
        <p:nvPicPr>
          <p:cNvPr id="222" name="Google Shape;222;p29"/>
          <p:cNvPicPr preferRelativeResize="0"/>
          <p:nvPr/>
        </p:nvPicPr>
        <p:blipFill>
          <a:blip r:embed="rId7">
            <a:alphaModFix/>
          </a:blip>
          <a:stretch>
            <a:fillRect/>
          </a:stretch>
        </p:blipFill>
        <p:spPr>
          <a:xfrm>
            <a:off x="4448725" y="2377500"/>
            <a:ext cx="3983226" cy="1792446"/>
          </a:xfrm>
          <a:prstGeom prst="rect">
            <a:avLst/>
          </a:prstGeom>
          <a:noFill/>
          <a:ln>
            <a:noFill/>
          </a:ln>
        </p:spPr>
      </p:pic>
      <p:sp>
        <p:nvSpPr>
          <p:cNvPr id="223" name="Google Shape;223;p29"/>
          <p:cNvSpPr txBox="1"/>
          <p:nvPr/>
        </p:nvSpPr>
        <p:spPr>
          <a:xfrm>
            <a:off x="4448729" y="1261250"/>
            <a:ext cx="402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chemeClr val="dk1"/>
                </a:solidFill>
                <a:highlight>
                  <a:srgbClr val="FFFFFF"/>
                </a:highlight>
                <a:latin typeface="NanumGothic ExtraBold"/>
                <a:ea typeface="NanumGothic ExtraBold"/>
                <a:cs typeface="NanumGothic ExtraBold"/>
                <a:sym typeface="NanumGothic ExtraBold"/>
              </a:rPr>
              <a:t>코로나19 장기화→코로나블루 확산→정신과 진료 급증</a:t>
            </a:r>
            <a:endParaRPr sz="1200">
              <a:latin typeface="NanumGothic ExtraBold"/>
              <a:ea typeface="NanumGothic ExtraBold"/>
              <a:cs typeface="NanumGothic ExtraBold"/>
              <a:sym typeface="NanumGothic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0"/>
          <p:cNvPicPr preferRelativeResize="0"/>
          <p:nvPr/>
        </p:nvPicPr>
        <p:blipFill rotWithShape="1">
          <a:blip r:embed="rId3">
            <a:alphaModFix/>
          </a:blip>
          <a:srcRect b="0" l="0" r="0" t="0"/>
          <a:stretch/>
        </p:blipFill>
        <p:spPr>
          <a:xfrm rot="5400000">
            <a:off x="1991637" y="-2003113"/>
            <a:ext cx="5160726" cy="9149726"/>
          </a:xfrm>
          <a:prstGeom prst="rect">
            <a:avLst/>
          </a:prstGeom>
          <a:noFill/>
          <a:ln>
            <a:noFill/>
          </a:ln>
        </p:spPr>
      </p:pic>
      <p:pic>
        <p:nvPicPr>
          <p:cNvPr id="229" name="Google Shape;229;p30"/>
          <p:cNvPicPr preferRelativeResize="0"/>
          <p:nvPr/>
        </p:nvPicPr>
        <p:blipFill rotWithShape="1">
          <a:blip r:embed="rId4">
            <a:alphaModFix/>
          </a:blip>
          <a:srcRect b="0" l="0" r="0" t="0"/>
          <a:stretch/>
        </p:blipFill>
        <p:spPr>
          <a:xfrm>
            <a:off x="7995238" y="320621"/>
            <a:ext cx="510965" cy="103619"/>
          </a:xfrm>
          <a:prstGeom prst="rect">
            <a:avLst/>
          </a:prstGeom>
          <a:noFill/>
          <a:ln>
            <a:noFill/>
          </a:ln>
        </p:spPr>
      </p:pic>
      <p:sp>
        <p:nvSpPr>
          <p:cNvPr id="230" name="Google Shape;230;p30"/>
          <p:cNvSpPr txBox="1"/>
          <p:nvPr/>
        </p:nvSpPr>
        <p:spPr>
          <a:xfrm>
            <a:off x="633334" y="291233"/>
            <a:ext cx="2338500" cy="223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ko" sz="1000">
                <a:solidFill>
                  <a:srgbClr val="3D3D3D"/>
                </a:solidFill>
              </a:rPr>
              <a:t>01. 서비스 소개</a:t>
            </a:r>
            <a:endParaRPr sz="900">
              <a:solidFill>
                <a:schemeClr val="dk1"/>
              </a:solidFill>
              <a:latin typeface="Malgun Gothic"/>
              <a:ea typeface="Malgun Gothic"/>
              <a:cs typeface="Malgun Gothic"/>
              <a:sym typeface="Malgun Gothic"/>
            </a:endParaRPr>
          </a:p>
        </p:txBody>
      </p:sp>
      <p:sp>
        <p:nvSpPr>
          <p:cNvPr id="231" name="Google Shape;231;p30"/>
          <p:cNvSpPr txBox="1"/>
          <p:nvPr/>
        </p:nvSpPr>
        <p:spPr>
          <a:xfrm>
            <a:off x="633324" y="609389"/>
            <a:ext cx="3815400" cy="3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2000">
                <a:solidFill>
                  <a:srgbClr val="3D3D3D"/>
                </a:solidFill>
                <a:latin typeface="Nanum Gothic"/>
                <a:ea typeface="Nanum Gothic"/>
                <a:cs typeface="Nanum Gothic"/>
                <a:sym typeface="Nanum Gothic"/>
              </a:rPr>
              <a:t>주제동기</a:t>
            </a:r>
            <a:endParaRPr b="1" sz="900">
              <a:solidFill>
                <a:schemeClr val="dk1"/>
              </a:solidFill>
              <a:latin typeface="Nanum Gothic"/>
              <a:ea typeface="Nanum Gothic"/>
              <a:cs typeface="Nanum Gothic"/>
              <a:sym typeface="Nanum Gothic"/>
            </a:endParaRPr>
          </a:p>
        </p:txBody>
      </p:sp>
      <p:pic>
        <p:nvPicPr>
          <p:cNvPr id="232" name="Google Shape;232;p30"/>
          <p:cNvPicPr preferRelativeResize="0"/>
          <p:nvPr/>
        </p:nvPicPr>
        <p:blipFill>
          <a:blip r:embed="rId5">
            <a:alphaModFix/>
          </a:blip>
          <a:stretch>
            <a:fillRect/>
          </a:stretch>
        </p:blipFill>
        <p:spPr>
          <a:xfrm>
            <a:off x="8047575" y="80075"/>
            <a:ext cx="240550" cy="240550"/>
          </a:xfrm>
          <a:prstGeom prst="rect">
            <a:avLst/>
          </a:prstGeom>
          <a:noFill/>
          <a:ln>
            <a:noFill/>
          </a:ln>
        </p:spPr>
      </p:pic>
      <p:sp>
        <p:nvSpPr>
          <p:cNvPr id="233" name="Google Shape;233;p30"/>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
        <p:nvSpPr>
          <p:cNvPr id="234" name="Google Shape;234;p30"/>
          <p:cNvSpPr txBox="1"/>
          <p:nvPr/>
        </p:nvSpPr>
        <p:spPr>
          <a:xfrm>
            <a:off x="633325" y="1261250"/>
            <a:ext cx="8128800" cy="702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ko" sz="1200">
                <a:solidFill>
                  <a:srgbClr val="121212"/>
                </a:solidFill>
                <a:latin typeface="NanumGothic ExtraBold"/>
                <a:ea typeface="NanumGothic ExtraBold"/>
                <a:cs typeface="NanumGothic ExtraBold"/>
                <a:sym typeface="NanumGothic ExtraBold"/>
              </a:rPr>
              <a:t>일기쓰기를 이용한 긍정적 자기암시가 학생의 자아존중감 향상과 우울증 감소에 미치는 효과</a:t>
            </a:r>
            <a:endParaRPr sz="1200">
              <a:solidFill>
                <a:srgbClr val="121212"/>
              </a:solidFill>
              <a:latin typeface="NanumGothic ExtraBold"/>
              <a:ea typeface="NanumGothic ExtraBold"/>
              <a:cs typeface="NanumGothic ExtraBold"/>
              <a:sym typeface="NanumGothic ExtraBold"/>
            </a:endParaRPr>
          </a:p>
          <a:p>
            <a:pPr indent="0" lvl="0" marL="0" rtl="0" algn="l">
              <a:lnSpc>
                <a:spcPct val="100000"/>
              </a:lnSpc>
              <a:spcBef>
                <a:spcPts val="1400"/>
              </a:spcBef>
              <a:spcAft>
                <a:spcPts val="400"/>
              </a:spcAft>
              <a:buNone/>
            </a:pPr>
            <a:r>
              <a:rPr lang="ko" sz="1000">
                <a:solidFill>
                  <a:srgbClr val="121212"/>
                </a:solidFill>
                <a:latin typeface="NanumGothic ExtraBold"/>
                <a:ea typeface="NanumGothic ExtraBold"/>
                <a:cs typeface="NanumGothic ExtraBold"/>
                <a:sym typeface="NanumGothic ExtraBold"/>
              </a:rPr>
              <a:t>(정도교, 고려대학교 교육대학원 2008.02)</a:t>
            </a:r>
            <a:endParaRPr sz="1000">
              <a:solidFill>
                <a:srgbClr val="121212"/>
              </a:solidFill>
              <a:latin typeface="NanumGothic ExtraBold"/>
              <a:ea typeface="NanumGothic ExtraBold"/>
              <a:cs typeface="NanumGothic ExtraBold"/>
              <a:sym typeface="NanumGothic ExtraBold"/>
            </a:endParaRPr>
          </a:p>
        </p:txBody>
      </p:sp>
      <p:sp>
        <p:nvSpPr>
          <p:cNvPr id="235" name="Google Shape;235;p30"/>
          <p:cNvSpPr txBox="1"/>
          <p:nvPr/>
        </p:nvSpPr>
        <p:spPr>
          <a:xfrm>
            <a:off x="606150" y="2220300"/>
            <a:ext cx="8128800" cy="702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ko" sz="1200">
                <a:solidFill>
                  <a:srgbClr val="121212"/>
                </a:solidFill>
                <a:latin typeface="NanumGothic ExtraBold"/>
                <a:ea typeface="NanumGothic ExtraBold"/>
                <a:cs typeface="NanumGothic ExtraBold"/>
                <a:sym typeface="NanumGothic ExtraBold"/>
              </a:rPr>
              <a:t>청년층의 우울증 개선을 위한 감정 인식 모바일 애플리케이션 제안</a:t>
            </a:r>
            <a:endParaRPr sz="1200">
              <a:solidFill>
                <a:srgbClr val="121212"/>
              </a:solidFill>
              <a:latin typeface="NanumGothic ExtraBold"/>
              <a:ea typeface="NanumGothic ExtraBold"/>
              <a:cs typeface="NanumGothic ExtraBold"/>
              <a:sym typeface="NanumGothic ExtraBold"/>
            </a:endParaRPr>
          </a:p>
          <a:p>
            <a:pPr indent="0" lvl="0" marL="0" rtl="0" algn="l">
              <a:lnSpc>
                <a:spcPct val="100000"/>
              </a:lnSpc>
              <a:spcBef>
                <a:spcPts val="1400"/>
              </a:spcBef>
              <a:spcAft>
                <a:spcPts val="400"/>
              </a:spcAft>
              <a:buNone/>
            </a:pPr>
            <a:r>
              <a:rPr lang="ko" sz="1000">
                <a:solidFill>
                  <a:srgbClr val="121212"/>
                </a:solidFill>
                <a:latin typeface="NanumGothic ExtraBold"/>
                <a:ea typeface="NanumGothic ExtraBold"/>
                <a:cs typeface="NanumGothic ExtraBold"/>
                <a:sym typeface="NanumGothic ExtraBold"/>
              </a:rPr>
              <a:t>(박재완 외 4, 한국콘텐츠학회논문지 2020.01)</a:t>
            </a:r>
            <a:endParaRPr sz="1000">
              <a:solidFill>
                <a:srgbClr val="121212"/>
              </a:solidFill>
              <a:latin typeface="NanumGothic ExtraBold"/>
              <a:ea typeface="NanumGothic ExtraBold"/>
              <a:cs typeface="NanumGothic ExtraBold"/>
              <a:sym typeface="NanumGothic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1"/>
          <p:cNvPicPr preferRelativeResize="0"/>
          <p:nvPr/>
        </p:nvPicPr>
        <p:blipFill rotWithShape="1">
          <a:blip r:embed="rId3">
            <a:alphaModFix/>
          </a:blip>
          <a:srcRect b="0" l="0" r="0" t="0"/>
          <a:stretch/>
        </p:blipFill>
        <p:spPr>
          <a:xfrm rot="5400000">
            <a:off x="1991637" y="-2003113"/>
            <a:ext cx="5160726" cy="9149726"/>
          </a:xfrm>
          <a:prstGeom prst="rect">
            <a:avLst/>
          </a:prstGeom>
          <a:noFill/>
          <a:ln>
            <a:noFill/>
          </a:ln>
        </p:spPr>
      </p:pic>
      <p:pic>
        <p:nvPicPr>
          <p:cNvPr id="241" name="Google Shape;241;p31"/>
          <p:cNvPicPr preferRelativeResize="0"/>
          <p:nvPr/>
        </p:nvPicPr>
        <p:blipFill rotWithShape="1">
          <a:blip r:embed="rId4">
            <a:alphaModFix/>
          </a:blip>
          <a:srcRect b="0" l="0" r="0" t="0"/>
          <a:stretch/>
        </p:blipFill>
        <p:spPr>
          <a:xfrm>
            <a:off x="7995238" y="320621"/>
            <a:ext cx="510965" cy="103619"/>
          </a:xfrm>
          <a:prstGeom prst="rect">
            <a:avLst/>
          </a:prstGeom>
          <a:noFill/>
          <a:ln>
            <a:noFill/>
          </a:ln>
        </p:spPr>
      </p:pic>
      <p:sp>
        <p:nvSpPr>
          <p:cNvPr id="242" name="Google Shape;242;p31"/>
          <p:cNvSpPr txBox="1"/>
          <p:nvPr/>
        </p:nvSpPr>
        <p:spPr>
          <a:xfrm>
            <a:off x="633334" y="291233"/>
            <a:ext cx="2338500" cy="223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ko" sz="1000">
                <a:solidFill>
                  <a:srgbClr val="3D3D3D"/>
                </a:solidFill>
              </a:rPr>
              <a:t>01. 서비스 소개</a:t>
            </a:r>
            <a:endParaRPr sz="900">
              <a:solidFill>
                <a:schemeClr val="dk1"/>
              </a:solidFill>
              <a:latin typeface="Malgun Gothic"/>
              <a:ea typeface="Malgun Gothic"/>
              <a:cs typeface="Malgun Gothic"/>
              <a:sym typeface="Malgun Gothic"/>
            </a:endParaRPr>
          </a:p>
        </p:txBody>
      </p:sp>
      <p:sp>
        <p:nvSpPr>
          <p:cNvPr id="243" name="Google Shape;243;p31"/>
          <p:cNvSpPr txBox="1"/>
          <p:nvPr/>
        </p:nvSpPr>
        <p:spPr>
          <a:xfrm>
            <a:off x="633324" y="609389"/>
            <a:ext cx="3815400" cy="3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2000">
                <a:solidFill>
                  <a:srgbClr val="3D3D3D"/>
                </a:solidFill>
                <a:latin typeface="Nanum Gothic"/>
                <a:ea typeface="Nanum Gothic"/>
                <a:cs typeface="Nanum Gothic"/>
                <a:sym typeface="Nanum Gothic"/>
              </a:rPr>
              <a:t>시장분석</a:t>
            </a:r>
            <a:endParaRPr b="1" sz="900">
              <a:solidFill>
                <a:schemeClr val="dk1"/>
              </a:solidFill>
              <a:latin typeface="Nanum Gothic"/>
              <a:ea typeface="Nanum Gothic"/>
              <a:cs typeface="Nanum Gothic"/>
              <a:sym typeface="Nanum Gothic"/>
            </a:endParaRPr>
          </a:p>
        </p:txBody>
      </p:sp>
      <p:pic>
        <p:nvPicPr>
          <p:cNvPr id="244" name="Google Shape;244;p31"/>
          <p:cNvPicPr preferRelativeResize="0"/>
          <p:nvPr/>
        </p:nvPicPr>
        <p:blipFill>
          <a:blip r:embed="rId5">
            <a:alphaModFix/>
          </a:blip>
          <a:stretch>
            <a:fillRect/>
          </a:stretch>
        </p:blipFill>
        <p:spPr>
          <a:xfrm>
            <a:off x="8047575" y="80075"/>
            <a:ext cx="240550" cy="240550"/>
          </a:xfrm>
          <a:prstGeom prst="rect">
            <a:avLst/>
          </a:prstGeom>
          <a:noFill/>
          <a:ln>
            <a:noFill/>
          </a:ln>
        </p:spPr>
      </p:pic>
      <p:sp>
        <p:nvSpPr>
          <p:cNvPr id="245" name="Google Shape;245;p31"/>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pic>
        <p:nvPicPr>
          <p:cNvPr id="246" name="Google Shape;246;p31"/>
          <p:cNvPicPr preferRelativeResize="0"/>
          <p:nvPr/>
        </p:nvPicPr>
        <p:blipFill>
          <a:blip r:embed="rId6">
            <a:alphaModFix/>
          </a:blip>
          <a:stretch>
            <a:fillRect/>
          </a:stretch>
        </p:blipFill>
        <p:spPr>
          <a:xfrm>
            <a:off x="718825" y="1319500"/>
            <a:ext cx="1397775" cy="1352050"/>
          </a:xfrm>
          <a:prstGeom prst="rect">
            <a:avLst/>
          </a:prstGeom>
          <a:noFill/>
          <a:ln>
            <a:noFill/>
          </a:ln>
        </p:spPr>
      </p:pic>
      <p:sp>
        <p:nvSpPr>
          <p:cNvPr id="247" name="Google Shape;247;p31"/>
          <p:cNvSpPr txBox="1"/>
          <p:nvPr/>
        </p:nvSpPr>
        <p:spPr>
          <a:xfrm>
            <a:off x="2209675" y="1401875"/>
            <a:ext cx="1350000" cy="36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400"/>
              </a:spcAft>
              <a:buNone/>
            </a:pPr>
            <a:r>
              <a:rPr lang="ko" sz="1200">
                <a:solidFill>
                  <a:srgbClr val="121212"/>
                </a:solidFill>
                <a:latin typeface="NanumGothic ExtraBold"/>
                <a:ea typeface="NanumGothic ExtraBold"/>
                <a:cs typeface="NanumGothic ExtraBold"/>
                <a:sym typeface="NanumGothic ExtraBold"/>
              </a:rPr>
              <a:t>Mooda</a:t>
            </a:r>
            <a:endParaRPr sz="1000">
              <a:solidFill>
                <a:srgbClr val="121212"/>
              </a:solidFill>
              <a:latin typeface="NanumGothic ExtraBold"/>
              <a:ea typeface="NanumGothic ExtraBold"/>
              <a:cs typeface="NanumGothic ExtraBold"/>
              <a:sym typeface="NanumGothic ExtraBold"/>
            </a:endParaRPr>
          </a:p>
        </p:txBody>
      </p:sp>
      <p:pic>
        <p:nvPicPr>
          <p:cNvPr id="248" name="Google Shape;248;p31"/>
          <p:cNvPicPr preferRelativeResize="0"/>
          <p:nvPr/>
        </p:nvPicPr>
        <p:blipFill>
          <a:blip r:embed="rId7">
            <a:alphaModFix/>
          </a:blip>
          <a:stretch>
            <a:fillRect/>
          </a:stretch>
        </p:blipFill>
        <p:spPr>
          <a:xfrm>
            <a:off x="3354250" y="323838"/>
            <a:ext cx="2000250" cy="4495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2"/>
          <p:cNvPicPr preferRelativeResize="0"/>
          <p:nvPr/>
        </p:nvPicPr>
        <p:blipFill rotWithShape="1">
          <a:blip r:embed="rId3">
            <a:alphaModFix/>
          </a:blip>
          <a:srcRect b="0" l="0" r="0" t="0"/>
          <a:stretch/>
        </p:blipFill>
        <p:spPr>
          <a:xfrm rot="5400000">
            <a:off x="1991637" y="-2003125"/>
            <a:ext cx="5160726" cy="9149726"/>
          </a:xfrm>
          <a:prstGeom prst="rect">
            <a:avLst/>
          </a:prstGeom>
          <a:noFill/>
          <a:ln>
            <a:noFill/>
          </a:ln>
        </p:spPr>
      </p:pic>
      <p:pic>
        <p:nvPicPr>
          <p:cNvPr id="254" name="Google Shape;254;p32"/>
          <p:cNvPicPr preferRelativeResize="0"/>
          <p:nvPr/>
        </p:nvPicPr>
        <p:blipFill rotWithShape="1">
          <a:blip r:embed="rId4">
            <a:alphaModFix/>
          </a:blip>
          <a:srcRect b="0" l="0" r="0" t="0"/>
          <a:stretch/>
        </p:blipFill>
        <p:spPr>
          <a:xfrm>
            <a:off x="7995238" y="320621"/>
            <a:ext cx="510965" cy="103619"/>
          </a:xfrm>
          <a:prstGeom prst="rect">
            <a:avLst/>
          </a:prstGeom>
          <a:noFill/>
          <a:ln>
            <a:noFill/>
          </a:ln>
        </p:spPr>
      </p:pic>
      <p:sp>
        <p:nvSpPr>
          <p:cNvPr id="255" name="Google Shape;255;p32"/>
          <p:cNvSpPr txBox="1"/>
          <p:nvPr/>
        </p:nvSpPr>
        <p:spPr>
          <a:xfrm>
            <a:off x="633334" y="291233"/>
            <a:ext cx="2338500" cy="223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ko" sz="1000">
                <a:solidFill>
                  <a:srgbClr val="3D3D3D"/>
                </a:solidFill>
              </a:rPr>
              <a:t>01. 서비스 소개</a:t>
            </a:r>
            <a:endParaRPr sz="900">
              <a:solidFill>
                <a:schemeClr val="dk1"/>
              </a:solidFill>
              <a:latin typeface="Malgun Gothic"/>
              <a:ea typeface="Malgun Gothic"/>
              <a:cs typeface="Malgun Gothic"/>
              <a:sym typeface="Malgun Gothic"/>
            </a:endParaRPr>
          </a:p>
        </p:txBody>
      </p:sp>
      <p:sp>
        <p:nvSpPr>
          <p:cNvPr id="256" name="Google Shape;256;p32"/>
          <p:cNvSpPr txBox="1"/>
          <p:nvPr/>
        </p:nvSpPr>
        <p:spPr>
          <a:xfrm>
            <a:off x="633324" y="609389"/>
            <a:ext cx="3815400" cy="3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2000">
                <a:solidFill>
                  <a:srgbClr val="3D3D3D"/>
                </a:solidFill>
                <a:latin typeface="Nanum Gothic"/>
                <a:ea typeface="Nanum Gothic"/>
                <a:cs typeface="Nanum Gothic"/>
                <a:sym typeface="Nanum Gothic"/>
              </a:rPr>
              <a:t>플랫폼 선택</a:t>
            </a:r>
            <a:endParaRPr b="1" sz="900">
              <a:solidFill>
                <a:schemeClr val="dk1"/>
              </a:solidFill>
              <a:latin typeface="Nanum Gothic"/>
              <a:ea typeface="Nanum Gothic"/>
              <a:cs typeface="Nanum Gothic"/>
              <a:sym typeface="Nanum Gothic"/>
            </a:endParaRPr>
          </a:p>
        </p:txBody>
      </p:sp>
      <p:pic>
        <p:nvPicPr>
          <p:cNvPr id="257" name="Google Shape;257;p32"/>
          <p:cNvPicPr preferRelativeResize="0"/>
          <p:nvPr/>
        </p:nvPicPr>
        <p:blipFill>
          <a:blip r:embed="rId5">
            <a:alphaModFix/>
          </a:blip>
          <a:stretch>
            <a:fillRect/>
          </a:stretch>
        </p:blipFill>
        <p:spPr>
          <a:xfrm>
            <a:off x="8047575" y="80075"/>
            <a:ext cx="240550" cy="240550"/>
          </a:xfrm>
          <a:prstGeom prst="rect">
            <a:avLst/>
          </a:prstGeom>
          <a:noFill/>
          <a:ln>
            <a:noFill/>
          </a:ln>
        </p:spPr>
      </p:pic>
      <p:sp>
        <p:nvSpPr>
          <p:cNvPr id="258" name="Google Shape;258;p32"/>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
        <p:nvSpPr>
          <p:cNvPr id="259" name="Google Shape;259;p32"/>
          <p:cNvSpPr txBox="1"/>
          <p:nvPr/>
        </p:nvSpPr>
        <p:spPr>
          <a:xfrm>
            <a:off x="2431700" y="1744200"/>
            <a:ext cx="2778300" cy="167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0"/>
              </a:spcAft>
              <a:buNone/>
            </a:pPr>
            <a:r>
              <a:rPr lang="ko" sz="2600">
                <a:solidFill>
                  <a:srgbClr val="121212"/>
                </a:solidFill>
                <a:latin typeface="NanumGothic ExtraBold"/>
                <a:ea typeface="NanumGothic ExtraBold"/>
                <a:cs typeface="NanumGothic ExtraBold"/>
                <a:sym typeface="NanumGothic ExtraBold"/>
              </a:rPr>
              <a:t>Emo-tics</a:t>
            </a:r>
            <a:endParaRPr sz="2600">
              <a:solidFill>
                <a:srgbClr val="121212"/>
              </a:solidFill>
              <a:latin typeface="NanumGothic ExtraBold"/>
              <a:ea typeface="NanumGothic ExtraBold"/>
              <a:cs typeface="NanumGothic ExtraBold"/>
              <a:sym typeface="NanumGothic ExtraBold"/>
            </a:endParaRPr>
          </a:p>
          <a:p>
            <a:pPr indent="0" lvl="0" marL="0" rtl="0" algn="l">
              <a:lnSpc>
                <a:spcPct val="100000"/>
              </a:lnSpc>
              <a:spcBef>
                <a:spcPts val="1400"/>
              </a:spcBef>
              <a:spcAft>
                <a:spcPts val="0"/>
              </a:spcAft>
              <a:buNone/>
            </a:pPr>
            <a:r>
              <a:t/>
            </a:r>
            <a:endParaRPr sz="1200">
              <a:solidFill>
                <a:srgbClr val="121212"/>
              </a:solidFill>
              <a:latin typeface="NanumGothic ExtraBold"/>
              <a:ea typeface="NanumGothic ExtraBold"/>
              <a:cs typeface="NanumGothic ExtraBold"/>
              <a:sym typeface="NanumGothic ExtraBold"/>
            </a:endParaRPr>
          </a:p>
          <a:p>
            <a:pPr indent="0" lvl="0" marL="0" rtl="0" algn="l">
              <a:lnSpc>
                <a:spcPct val="100000"/>
              </a:lnSpc>
              <a:spcBef>
                <a:spcPts val="1400"/>
              </a:spcBef>
              <a:spcAft>
                <a:spcPts val="0"/>
              </a:spcAft>
              <a:buNone/>
            </a:pPr>
            <a:r>
              <a:rPr lang="ko" sz="1200">
                <a:solidFill>
                  <a:srgbClr val="121212"/>
                </a:solidFill>
                <a:latin typeface="NanumGothic ExtraBold"/>
                <a:ea typeface="NanumGothic ExtraBold"/>
                <a:cs typeface="NanumGothic ExtraBold"/>
                <a:sym typeface="NanumGothic ExtraBold"/>
              </a:rPr>
              <a:t>Emo(Emotion) + tics(Statistics)</a:t>
            </a:r>
            <a:endParaRPr sz="1200">
              <a:solidFill>
                <a:srgbClr val="121212"/>
              </a:solidFill>
              <a:latin typeface="NanumGothic ExtraBold"/>
              <a:ea typeface="NanumGothic ExtraBold"/>
              <a:cs typeface="NanumGothic ExtraBold"/>
              <a:sym typeface="NanumGothic ExtraBold"/>
            </a:endParaRPr>
          </a:p>
          <a:p>
            <a:pPr indent="0" lvl="0" marL="0" rtl="0" algn="l">
              <a:lnSpc>
                <a:spcPct val="100000"/>
              </a:lnSpc>
              <a:spcBef>
                <a:spcPts val="1400"/>
              </a:spcBef>
              <a:spcAft>
                <a:spcPts val="400"/>
              </a:spcAft>
              <a:buNone/>
            </a:pPr>
            <a:r>
              <a:rPr lang="ko" sz="1200">
                <a:solidFill>
                  <a:srgbClr val="121212"/>
                </a:solidFill>
                <a:latin typeface="NanumGothic ExtraBold"/>
                <a:ea typeface="NanumGothic ExtraBold"/>
                <a:cs typeface="NanumGothic ExtraBold"/>
                <a:sym typeface="NanumGothic ExtraBold"/>
              </a:rPr>
              <a:t>감정 통계 및 공유 플랫폼</a:t>
            </a:r>
            <a:endParaRPr sz="1200">
              <a:solidFill>
                <a:srgbClr val="121212"/>
              </a:solidFill>
              <a:latin typeface="NanumGothic ExtraBold"/>
              <a:ea typeface="NanumGothic ExtraBold"/>
              <a:cs typeface="NanumGothic ExtraBold"/>
              <a:sym typeface="NanumGothic ExtraBold"/>
            </a:endParaRPr>
          </a:p>
        </p:txBody>
      </p:sp>
      <p:pic>
        <p:nvPicPr>
          <p:cNvPr id="260" name="Google Shape;260;p32"/>
          <p:cNvPicPr preferRelativeResize="0"/>
          <p:nvPr/>
        </p:nvPicPr>
        <p:blipFill>
          <a:blip r:embed="rId5">
            <a:alphaModFix/>
          </a:blip>
          <a:stretch>
            <a:fillRect/>
          </a:stretch>
        </p:blipFill>
        <p:spPr>
          <a:xfrm>
            <a:off x="633325" y="1579400"/>
            <a:ext cx="1643000" cy="1643000"/>
          </a:xfrm>
          <a:prstGeom prst="rect">
            <a:avLst/>
          </a:prstGeom>
          <a:noFill/>
          <a:ln>
            <a:noFill/>
          </a:ln>
        </p:spPr>
      </p:pic>
      <p:pic>
        <p:nvPicPr>
          <p:cNvPr id="261" name="Google Shape;261;p32"/>
          <p:cNvPicPr preferRelativeResize="0"/>
          <p:nvPr/>
        </p:nvPicPr>
        <p:blipFill>
          <a:blip r:embed="rId6">
            <a:alphaModFix/>
          </a:blip>
          <a:stretch>
            <a:fillRect/>
          </a:stretch>
        </p:blipFill>
        <p:spPr>
          <a:xfrm>
            <a:off x="5180100" y="1941200"/>
            <a:ext cx="3437124" cy="1428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b="0" l="0" r="0" t="0"/>
          <a:stretch/>
        </p:blipFill>
        <p:spPr>
          <a:xfrm rot="10800000">
            <a:off x="-7398" y="0"/>
            <a:ext cx="9162098" cy="5150900"/>
          </a:xfrm>
          <a:prstGeom prst="rect">
            <a:avLst/>
          </a:prstGeom>
          <a:noFill/>
          <a:ln>
            <a:noFill/>
          </a:ln>
        </p:spPr>
      </p:pic>
      <p:sp>
        <p:nvSpPr>
          <p:cNvPr id="267" name="Google Shape;267;p33"/>
          <p:cNvSpPr txBox="1"/>
          <p:nvPr/>
        </p:nvSpPr>
        <p:spPr>
          <a:xfrm>
            <a:off x="5463410" y="2554070"/>
            <a:ext cx="3279300" cy="21933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ko" sz="13800">
                <a:solidFill>
                  <a:srgbClr val="3D3D3D"/>
                </a:solidFill>
                <a:latin typeface="Arial"/>
                <a:ea typeface="Arial"/>
                <a:cs typeface="Arial"/>
                <a:sym typeface="Arial"/>
              </a:rPr>
              <a:t>0</a:t>
            </a:r>
            <a:r>
              <a:rPr lang="ko" sz="13800">
                <a:solidFill>
                  <a:srgbClr val="3D3D3D"/>
                </a:solidFill>
              </a:rPr>
              <a:t>2</a:t>
            </a:r>
            <a:endParaRPr sz="900">
              <a:solidFill>
                <a:schemeClr val="dk1"/>
              </a:solidFill>
              <a:latin typeface="Malgun Gothic"/>
              <a:ea typeface="Malgun Gothic"/>
              <a:cs typeface="Malgun Gothic"/>
              <a:sym typeface="Malgun Gothic"/>
            </a:endParaRPr>
          </a:p>
        </p:txBody>
      </p:sp>
      <p:sp>
        <p:nvSpPr>
          <p:cNvPr id="268" name="Google Shape;268;p33"/>
          <p:cNvSpPr txBox="1"/>
          <p:nvPr/>
        </p:nvSpPr>
        <p:spPr>
          <a:xfrm>
            <a:off x="633324" y="3592885"/>
            <a:ext cx="3614400" cy="423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300">
                <a:solidFill>
                  <a:srgbClr val="3D3D3D"/>
                </a:solidFill>
              </a:rPr>
              <a:t>서비스 개요</a:t>
            </a:r>
            <a:endParaRPr sz="900">
              <a:solidFill>
                <a:schemeClr val="dk1"/>
              </a:solidFill>
              <a:latin typeface="Malgun Gothic"/>
              <a:ea typeface="Malgun Gothic"/>
              <a:cs typeface="Malgun Gothic"/>
              <a:sym typeface="Malgun Gothic"/>
            </a:endParaRPr>
          </a:p>
        </p:txBody>
      </p:sp>
      <p:sp>
        <p:nvSpPr>
          <p:cNvPr id="269" name="Google Shape;269;p33"/>
          <p:cNvSpPr txBox="1"/>
          <p:nvPr/>
        </p:nvSpPr>
        <p:spPr>
          <a:xfrm>
            <a:off x="657122" y="4087986"/>
            <a:ext cx="2644500" cy="746400"/>
          </a:xfrm>
          <a:prstGeom prst="rect">
            <a:avLst/>
          </a:prstGeom>
          <a:noFill/>
          <a:ln>
            <a:noFill/>
          </a:ln>
        </p:spPr>
        <p:txBody>
          <a:bodyPr anchorCtr="0" anchor="t" bIns="34275" lIns="68575" spcFirstLastPara="1" rIns="68575" wrap="square" tIns="34275">
            <a:spAutoFit/>
          </a:bodyPr>
          <a:lstStyle/>
          <a:p>
            <a:pPr indent="0" lvl="0" marL="0" rtl="0" algn="l">
              <a:lnSpc>
                <a:spcPct val="150000"/>
              </a:lnSpc>
              <a:spcBef>
                <a:spcPts val="0"/>
              </a:spcBef>
              <a:spcAft>
                <a:spcPts val="0"/>
              </a:spcAft>
              <a:buClr>
                <a:schemeClr val="dk1"/>
              </a:buClr>
              <a:buFont typeface="Arial"/>
              <a:buNone/>
            </a:pPr>
            <a:r>
              <a:rPr lang="ko" sz="1100">
                <a:solidFill>
                  <a:srgbClr val="3D3D3D"/>
                </a:solidFill>
              </a:rPr>
              <a:t>- 개발 일정</a:t>
            </a:r>
            <a:endParaRPr sz="1100">
              <a:solidFill>
                <a:schemeClr val="dk1"/>
              </a:solidFill>
            </a:endParaRPr>
          </a:p>
          <a:p>
            <a:pPr indent="0" lvl="0" marL="0" rtl="0" algn="l">
              <a:lnSpc>
                <a:spcPct val="150000"/>
              </a:lnSpc>
              <a:spcBef>
                <a:spcPts val="0"/>
              </a:spcBef>
              <a:spcAft>
                <a:spcPts val="0"/>
              </a:spcAft>
              <a:buClr>
                <a:schemeClr val="dk1"/>
              </a:buClr>
              <a:buFont typeface="Arial"/>
              <a:buNone/>
            </a:pPr>
            <a:r>
              <a:rPr lang="ko" sz="1100">
                <a:solidFill>
                  <a:srgbClr val="3D3D3D"/>
                </a:solidFill>
              </a:rPr>
              <a:t>- 개발 환경</a:t>
            </a:r>
            <a:endParaRPr sz="1100">
              <a:solidFill>
                <a:srgbClr val="3D3D3D"/>
              </a:solidFill>
            </a:endParaRPr>
          </a:p>
          <a:p>
            <a:pPr indent="0" lvl="0" marL="0" rtl="0" algn="l">
              <a:lnSpc>
                <a:spcPct val="150000"/>
              </a:lnSpc>
              <a:spcBef>
                <a:spcPts val="0"/>
              </a:spcBef>
              <a:spcAft>
                <a:spcPts val="0"/>
              </a:spcAft>
              <a:buClr>
                <a:schemeClr val="dk1"/>
              </a:buClr>
              <a:buFont typeface="Arial"/>
              <a:buNone/>
            </a:pPr>
            <a:r>
              <a:rPr lang="ko" sz="1100">
                <a:solidFill>
                  <a:srgbClr val="3D3D3D"/>
                </a:solidFill>
              </a:rPr>
              <a:t>- API 설명</a:t>
            </a:r>
            <a:endParaRPr sz="1100">
              <a:solidFill>
                <a:srgbClr val="3D3D3D"/>
              </a:solidFill>
            </a:endParaRPr>
          </a:p>
        </p:txBody>
      </p:sp>
      <p:pic>
        <p:nvPicPr>
          <p:cNvPr id="270" name="Google Shape;270;p33"/>
          <p:cNvPicPr preferRelativeResize="0"/>
          <p:nvPr/>
        </p:nvPicPr>
        <p:blipFill rotWithShape="1">
          <a:blip r:embed="rId4">
            <a:alphaModFix/>
          </a:blip>
          <a:srcRect b="0" l="0" r="0" t="0"/>
          <a:stretch/>
        </p:blipFill>
        <p:spPr>
          <a:xfrm>
            <a:off x="7995238" y="320621"/>
            <a:ext cx="510965" cy="103619"/>
          </a:xfrm>
          <a:prstGeom prst="rect">
            <a:avLst/>
          </a:prstGeom>
          <a:noFill/>
          <a:ln>
            <a:noFill/>
          </a:ln>
        </p:spPr>
      </p:pic>
      <p:pic>
        <p:nvPicPr>
          <p:cNvPr id="271" name="Google Shape;271;p33"/>
          <p:cNvPicPr preferRelativeResize="0"/>
          <p:nvPr/>
        </p:nvPicPr>
        <p:blipFill>
          <a:blip r:embed="rId5">
            <a:alphaModFix/>
          </a:blip>
          <a:stretch>
            <a:fillRect/>
          </a:stretch>
        </p:blipFill>
        <p:spPr>
          <a:xfrm>
            <a:off x="8047575" y="80075"/>
            <a:ext cx="240550" cy="240550"/>
          </a:xfrm>
          <a:prstGeom prst="rect">
            <a:avLst/>
          </a:prstGeom>
          <a:noFill/>
          <a:ln>
            <a:noFill/>
          </a:ln>
        </p:spPr>
      </p:pic>
      <p:sp>
        <p:nvSpPr>
          <p:cNvPr id="272" name="Google Shape;272;p33"/>
          <p:cNvSpPr txBox="1"/>
          <p:nvPr/>
        </p:nvSpPr>
        <p:spPr>
          <a:xfrm>
            <a:off x="8236325" y="61900"/>
            <a:ext cx="121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600">
                <a:latin typeface="Nanum Gothic"/>
                <a:ea typeface="Nanum Gothic"/>
                <a:cs typeface="Nanum Gothic"/>
                <a:sym typeface="Nanum Gothic"/>
              </a:rPr>
              <a:t>수도권 3-3조 이모틱스</a:t>
            </a:r>
            <a:endParaRPr sz="600">
              <a:latin typeface="Nanum Gothic"/>
              <a:ea typeface="Nanum Gothic"/>
              <a:cs typeface="Nanum Gothic"/>
              <a:sym typeface="Nanum Gothic"/>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2_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